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Advent Pro Medium"/>
      <p:regular r:id="rId27"/>
      <p:bold r:id="rId28"/>
      <p:italic r:id="rId29"/>
      <p:boldItalic r:id="rId30"/>
    </p:embeddedFont>
    <p:embeddedFont>
      <p:font typeface="Orbitron"/>
      <p:regular r:id="rId31"/>
      <p:bold r:id="rId32"/>
    </p:embeddedFont>
    <p:embeddedFont>
      <p:font typeface="Orbitron ExtraBold"/>
      <p:bold r:id="rId33"/>
    </p:embeddedFont>
    <p:embeddedFont>
      <p:font typeface="Advent Pr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AdventProMedium-bold.fntdata"/><Relationship Id="rId27" Type="http://schemas.openxmlformats.org/officeDocument/2006/relationships/font" Target="fonts/AdventProMedium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AdventProMedium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rbitron-regular.fntdata"/><Relationship Id="rId30" Type="http://schemas.openxmlformats.org/officeDocument/2006/relationships/font" Target="fonts/AdventProMedium-boldItalic.fntdata"/><Relationship Id="rId11" Type="http://schemas.openxmlformats.org/officeDocument/2006/relationships/slide" Target="slides/slide7.xml"/><Relationship Id="rId33" Type="http://schemas.openxmlformats.org/officeDocument/2006/relationships/font" Target="fonts/OrbitronExtraBold-bold.fntdata"/><Relationship Id="rId10" Type="http://schemas.openxmlformats.org/officeDocument/2006/relationships/slide" Target="slides/slide6.xml"/><Relationship Id="rId32" Type="http://schemas.openxmlformats.org/officeDocument/2006/relationships/font" Target="fonts/Orbitron-bold.fntdata"/><Relationship Id="rId13" Type="http://schemas.openxmlformats.org/officeDocument/2006/relationships/slide" Target="slides/slide9.xml"/><Relationship Id="rId35" Type="http://schemas.openxmlformats.org/officeDocument/2006/relationships/font" Target="fonts/AdventPro-bold.fntdata"/><Relationship Id="rId12" Type="http://schemas.openxmlformats.org/officeDocument/2006/relationships/slide" Target="slides/slide8.xml"/><Relationship Id="rId34" Type="http://schemas.openxmlformats.org/officeDocument/2006/relationships/font" Target="fonts/AdventPro-regular.fntdata"/><Relationship Id="rId15" Type="http://schemas.openxmlformats.org/officeDocument/2006/relationships/slide" Target="slides/slide11.xml"/><Relationship Id="rId37" Type="http://schemas.openxmlformats.org/officeDocument/2006/relationships/font" Target="fonts/AdventPro-boldItalic.fntdata"/><Relationship Id="rId14" Type="http://schemas.openxmlformats.org/officeDocument/2006/relationships/slide" Target="slides/slide10.xml"/><Relationship Id="rId36" Type="http://schemas.openxmlformats.org/officeDocument/2006/relationships/font" Target="fonts/AdventPro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5" name="Shape 5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6" name="Google Shape;548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7" name="Google Shape;548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2" name="Shape 5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3" name="Google Shape;5723;g29023315f6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4" name="Google Shape;5724;g29023315f6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8" name="Shape 5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9" name="Google Shape;5739;g2936b985d0d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0" name="Google Shape;5740;g2936b985d0d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3" name="Shape 5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4" name="Google Shape;5744;g1ea301cd0b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5" name="Google Shape;5745;g1ea301cd0b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Patrice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Level 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Entity positions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Entity borders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Death screen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Ending screen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 effects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Asadullah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 scenes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Animal death with food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 inventory functionality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 bar increase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Pause screen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 select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Sirine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 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 animations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 movement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 health bar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 attack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 inventory 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 bar decrease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borders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Sabrine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Enemy designs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Enemy animations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Enemy movement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Enemy health bars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Enemy attack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Animal animations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Animal movement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Animal health bars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1" name="Shape 5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2" name="Google Shape;5762;g6edfa80311_0_36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3" name="Google Shape;5763;g6edfa80311_0_36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7" name="Shape 5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8" name="Google Shape;5878;g2959adf417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9" name="Google Shape;5879;g2959adf417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6" name="Shape 5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7" name="Google Shape;5897;g2936b985d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8" name="Google Shape;5898;g2936b985d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9" name="Shape 5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0" name="Google Shape;5920;g2936b985d0d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1" name="Google Shape;5921;g2936b985d0d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4" name="Shape 5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5" name="Google Shape;5925;g2902550915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6" name="Google Shape;5926;g2902550915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4" name="Shape 5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5" name="Google Shape;5945;g2936b985d0d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6" name="Google Shape;5946;g2936b985d0d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9" name="Shape 5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0" name="Google Shape;5950;g2902550915d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1" name="Google Shape;5951;g2902550915d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3" name="Shape 5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4" name="Google Shape;5604;g2902550915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5" name="Google Shape;5605;g2902550915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8" name="Shape 5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9" name="Google Shape;5969;g2936b985d0d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0" name="Google Shape;5970;g2936b985d0d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4" name="Shape 5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5" name="Google Shape;5985;g295815e28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6" name="Google Shape;5986;g295815e28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0" name="Shape 6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1" name="Google Shape;6001;g2936b985d0d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2" name="Google Shape;6002;g2936b985d0d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4" name="Shape 5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5" name="Google Shape;5625;g2936b985d0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6" name="Google Shape;5626;g2936b985d0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9" name="Shape 5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0" name="Google Shape;5630;g29190314f5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1" name="Google Shape;5631;g29190314f5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5" name="Shape 5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6" name="Google Shape;5646;g6e7e45355d_0_27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7" name="Google Shape;5647;g6e7e45355d_0_27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Pokemon Ruby (Game Boy Advance)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Terraria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4" name="Shape 5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5" name="Google Shape;5665;g1ea301cd0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6" name="Google Shape;5666;g1ea301cd0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3" name="Shape 5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4" name="Google Shape;5684;g2936b985d0d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5" name="Google Shape;5685;g2936b985d0d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8" name="Shape 5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9" name="Google Shape;5689;g293cd12271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0" name="Google Shape;5690;g293cd12271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6" name="Shape 5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7" name="Google Shape;5707;g2936b985d0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8" name="Google Shape;5708;g2936b985d0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90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1"/>
          <p:cNvSpPr txBox="1"/>
          <p:nvPr>
            <p:ph hasCustomPrompt="1" type="title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92" name="Google Shape;1892;p11"/>
          <p:cNvSpPr txBox="1"/>
          <p:nvPr>
            <p:ph idx="1" type="body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bg>
      <p:bgPr>
        <a:solidFill>
          <a:schemeClr val="accent6"/>
        </a:solidFill>
      </p:bgPr>
    </p:bg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6" name="Google Shape;1896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7" name="Google Shape;1897;p1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8" name="Google Shape;1898;p13"/>
          <p:cNvSpPr txBox="1"/>
          <p:nvPr>
            <p:ph idx="2" type="title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99" name="Google Shape;1899;p13"/>
          <p:cNvSpPr txBox="1"/>
          <p:nvPr>
            <p:ph idx="1" type="subTitle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0" name="Google Shape;1900;p13"/>
          <p:cNvSpPr txBox="1"/>
          <p:nvPr>
            <p:ph idx="3" type="title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1" name="Google Shape;1901;p13"/>
          <p:cNvSpPr txBox="1"/>
          <p:nvPr>
            <p:ph idx="4" type="subTitle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2" name="Google Shape;1902;p13"/>
          <p:cNvSpPr txBox="1"/>
          <p:nvPr>
            <p:ph idx="5" type="title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3" name="Google Shape;1903;p13"/>
          <p:cNvSpPr txBox="1"/>
          <p:nvPr>
            <p:ph idx="6" type="subTitle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4" name="Google Shape;1904;p13"/>
          <p:cNvSpPr txBox="1"/>
          <p:nvPr>
            <p:ph idx="7" type="title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5" name="Google Shape;1905;p13"/>
          <p:cNvSpPr txBox="1"/>
          <p:nvPr>
            <p:ph idx="8" type="subTitle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6" name="Google Shape;1906;p13"/>
          <p:cNvSpPr txBox="1"/>
          <p:nvPr>
            <p:ph idx="9" type="title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7" name="Google Shape;1907;p13"/>
          <p:cNvSpPr txBox="1"/>
          <p:nvPr>
            <p:ph idx="13" type="subTitle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908" name="Google Shape;1908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1909" name="Google Shape;1909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1910" name="Google Shape;1910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48" name="Google Shape;1948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55" name="Google Shape;1955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956" name="Google Shape;1956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95" name="Google Shape;2095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096" name="Google Shape;2096;p13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bg>
      <p:bgPr>
        <a:solidFill>
          <a:schemeClr val="accent6"/>
        </a:solidFill>
      </p:bgPr>
    </p:bg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82" name="Google Shape;2282;p14"/>
          <p:cNvSpPr txBox="1"/>
          <p:nvPr>
            <p:ph idx="2" type="title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83" name="Google Shape;2283;p14"/>
          <p:cNvSpPr txBox="1"/>
          <p:nvPr>
            <p:ph idx="1" type="subTitle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84" name="Google Shape;2284;p14"/>
          <p:cNvSpPr txBox="1"/>
          <p:nvPr>
            <p:ph idx="3" type="title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85" name="Google Shape;2285;p14"/>
          <p:cNvSpPr txBox="1"/>
          <p:nvPr>
            <p:ph idx="4" type="subTitle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chemeClr val="accent6"/>
        </a:solidFill>
      </p:bgPr>
    </p:bg>
    <p:spTree>
      <p:nvGrpSpPr>
        <p:cNvPr id="2286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7" name="Google Shape;2287;p15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288" name="Google Shape;2288;p15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15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15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15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15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15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15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15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15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7" name="Google Shape;2297;p15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298" name="Google Shape;2298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2" name="Google Shape;2302;p15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303" name="Google Shape;2303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7" name="Google Shape;2307;p15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308" name="Google Shape;2308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2" name="Google Shape;2312;p15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13" name="Google Shape;2313;p15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14" name="Google Shape;2314;p15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">
    <p:bg>
      <p:bgPr>
        <a:solidFill>
          <a:schemeClr val="accent6"/>
        </a:solidFill>
      </p:bgPr>
    </p:bg>
    <p:spTree>
      <p:nvGrpSpPr>
        <p:cNvPr id="2315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16"/>
          <p:cNvSpPr txBox="1"/>
          <p:nvPr>
            <p:ph idx="1" type="body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17" name="Google Shape;2317;p16"/>
          <p:cNvSpPr txBox="1"/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BODY_1_1_1">
    <p:bg>
      <p:bgPr>
        <a:solidFill>
          <a:schemeClr val="accent6"/>
        </a:solidFill>
      </p:bgPr>
    </p:bg>
    <p:spTree>
      <p:nvGrpSpPr>
        <p:cNvPr id="2318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1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0" name="Google Shape;2320;p17"/>
          <p:cNvSpPr txBox="1"/>
          <p:nvPr>
            <p:ph idx="2" type="title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21" name="Google Shape;2321;p17"/>
          <p:cNvSpPr txBox="1"/>
          <p:nvPr>
            <p:ph idx="1" type="subTitle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2" name="Google Shape;2322;p17"/>
          <p:cNvSpPr txBox="1"/>
          <p:nvPr>
            <p:ph idx="3" type="title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23" name="Google Shape;2323;p17"/>
          <p:cNvSpPr txBox="1"/>
          <p:nvPr>
            <p:ph idx="4" type="subTitle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4" name="Google Shape;2324;p17"/>
          <p:cNvSpPr txBox="1"/>
          <p:nvPr>
            <p:ph idx="5" type="title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25" name="Google Shape;2325;p17"/>
          <p:cNvSpPr txBox="1"/>
          <p:nvPr>
            <p:ph idx="6" type="subTitle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bg>
      <p:bgPr>
        <a:solidFill>
          <a:schemeClr val="accent6"/>
        </a:solidFill>
      </p:bgPr>
    </p:bg>
    <p:spTree>
      <p:nvGrpSpPr>
        <p:cNvPr id="2326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7" name="Google Shape;2327;p18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2328" name="Google Shape;2328;p1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1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1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1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1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1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1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1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1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1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1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1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1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1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1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1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1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1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1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1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1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1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1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1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1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1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1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1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1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1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1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1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1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1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1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1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1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1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1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1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1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1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1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1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1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1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1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1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1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1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1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1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1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1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1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1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1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1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1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1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1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1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1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1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1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1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1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1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1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1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1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1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1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1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1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1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1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1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1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1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1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1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1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1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1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1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1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1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1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1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1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1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1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1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1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1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1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1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1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1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1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1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1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1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1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1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1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1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1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1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1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1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1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7" name="Google Shape;2657;p18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2658" name="Google Shape;2658;p1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1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1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1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1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1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1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1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1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1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1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1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1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1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1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1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1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1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1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1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1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1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1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1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1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1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1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1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1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1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1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1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1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1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1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1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1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1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1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1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1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1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1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1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1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1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1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1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1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1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1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1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1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1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1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1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1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1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1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1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1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1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1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1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1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1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1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1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1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1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1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1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1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1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1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1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1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1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1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1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1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1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1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1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1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1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1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1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1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1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1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1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1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1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1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1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1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1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1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1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1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1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1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1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1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1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1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1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1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1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1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1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1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1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1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1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1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1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1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1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1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1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1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1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1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1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1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1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1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1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1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1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1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1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1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1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1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1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1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1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1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1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1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1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1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1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1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1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1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1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1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1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1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1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1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1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1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1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1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1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1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1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1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1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1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1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1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1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1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1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1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1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1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1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1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1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1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1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1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1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1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1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1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1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1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1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1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1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1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1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1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1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1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1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1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1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1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1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1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1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1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1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1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1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1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1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1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1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1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1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1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1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1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1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1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1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1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1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1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1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1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1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1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1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1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1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1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1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1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1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1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1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1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1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1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1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1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1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1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1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1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1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1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1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1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1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1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1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1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1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1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1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1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1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1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1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1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1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1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1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1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1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1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1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1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1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1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1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1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1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1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1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1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1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7" name="Google Shape;2987;p18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88" name="Google Shape;2988;p18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89" name="Google Shape;2989;p18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2990" name="Google Shape;2990;p1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2991" name="Google Shape;2991;p18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8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8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8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8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18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97" name="Google Shape;2997;p18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2998" name="Google Shape;2998;p18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18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18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18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18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18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18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18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BODY_1_1_1_1">
    <p:bg>
      <p:bgPr>
        <a:solidFill>
          <a:schemeClr val="accent6"/>
        </a:solidFill>
      </p:bgPr>
    </p:bg>
    <p:spTree>
      <p:nvGrpSpPr>
        <p:cNvPr id="3006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p1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08" name="Google Shape;3008;p19"/>
          <p:cNvSpPr txBox="1"/>
          <p:nvPr>
            <p:ph idx="2" type="title"/>
          </p:nvPr>
        </p:nvSpPr>
        <p:spPr>
          <a:xfrm>
            <a:off x="159817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09" name="Google Shape;3009;p19"/>
          <p:cNvSpPr txBox="1"/>
          <p:nvPr>
            <p:ph idx="1" type="subTitle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0" name="Google Shape;3010;p19"/>
          <p:cNvSpPr txBox="1"/>
          <p:nvPr>
            <p:ph idx="3" type="title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1" name="Google Shape;3011;p19"/>
          <p:cNvSpPr txBox="1"/>
          <p:nvPr>
            <p:ph idx="4" type="subTitle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2" name="Google Shape;3012;p19"/>
          <p:cNvSpPr txBox="1"/>
          <p:nvPr>
            <p:ph idx="5" type="title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3" name="Google Shape;3013;p19"/>
          <p:cNvSpPr txBox="1"/>
          <p:nvPr>
            <p:ph idx="6" type="subTitle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4" name="Google Shape;3014;p19"/>
          <p:cNvSpPr txBox="1"/>
          <p:nvPr>
            <p:ph idx="7" type="title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5" name="Google Shape;3015;p19"/>
          <p:cNvSpPr txBox="1"/>
          <p:nvPr>
            <p:ph idx="8" type="subTitle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_1">
    <p:bg>
      <p:bgPr>
        <a:solidFill>
          <a:schemeClr val="accent6"/>
        </a:solidFill>
      </p:bgPr>
    </p:bg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20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18" name="Google Shape;3018;p20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019" name="Google Shape;3019;p20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020" name="Google Shape;3020;p20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3021" name="Google Shape;3021;p20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20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20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20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20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20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20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20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20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20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20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20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20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20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20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20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20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20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20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20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20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20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20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20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20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20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20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20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20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20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20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20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20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20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20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20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20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20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20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20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20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20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20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20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20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20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20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20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20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20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20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20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20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20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20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20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20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20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20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20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20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20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20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20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20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20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20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20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20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20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20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20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20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20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20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20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20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20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20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20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20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20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20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20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20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20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20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20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20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20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20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20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20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20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20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20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20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20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20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20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20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20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20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20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20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20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20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20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20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20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20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20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20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20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20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20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20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20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20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20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20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20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20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20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20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20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20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20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20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20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20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20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20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20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20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20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20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20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20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20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20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20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20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20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20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20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20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20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20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20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20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20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20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20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20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20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20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20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20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20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20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0" name="Google Shape;3350;p20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3351" name="Google Shape;3351;p20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3352" name="Google Shape;3352;p20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20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20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20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20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20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20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20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20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20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20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20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20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20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20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20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20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20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20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20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20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20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20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20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20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20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20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20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20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20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20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20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20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20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20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20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20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20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20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20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20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20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20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20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20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20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20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20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00" name="Google Shape;3400;p20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3401" name="Google Shape;3401;p20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3402" name="Google Shape;3402;p20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3" name="Google Shape;3403;p20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4" name="Google Shape;3404;p20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05" name="Google Shape;3405;p20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3406" name="Google Shape;3406;p20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7" name="Google Shape;3407;p20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8" name="Google Shape;3408;p20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6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27" name="Google Shape;727;p3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28" name="Google Shape;728;p3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TITLE_AND_BODY_1_1_2">
    <p:bg>
      <p:bgPr>
        <a:solidFill>
          <a:schemeClr val="accent6"/>
        </a:solidFill>
      </p:bgPr>
    </p:bg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2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11" name="Google Shape;3411;p21"/>
          <p:cNvSpPr txBox="1"/>
          <p:nvPr>
            <p:ph idx="2" type="title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2" name="Google Shape;3412;p21"/>
          <p:cNvSpPr txBox="1"/>
          <p:nvPr>
            <p:ph idx="1" type="subTitle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3" name="Google Shape;3413;p21"/>
          <p:cNvSpPr txBox="1"/>
          <p:nvPr>
            <p:ph idx="3" type="title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4" name="Google Shape;3414;p21"/>
          <p:cNvSpPr txBox="1"/>
          <p:nvPr>
            <p:ph idx="4" type="subTitle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5" name="Google Shape;3415;p21"/>
          <p:cNvSpPr txBox="1"/>
          <p:nvPr>
            <p:ph idx="5" type="title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6" name="Google Shape;3416;p21"/>
          <p:cNvSpPr txBox="1"/>
          <p:nvPr>
            <p:ph idx="6" type="subTitle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7" name="Google Shape;3417;p21"/>
          <p:cNvSpPr txBox="1"/>
          <p:nvPr>
            <p:ph idx="7" type="title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8" name="Google Shape;3418;p21"/>
          <p:cNvSpPr txBox="1"/>
          <p:nvPr>
            <p:ph idx="8" type="subTitle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9" name="Google Shape;3419;p21"/>
          <p:cNvSpPr txBox="1"/>
          <p:nvPr>
            <p:ph idx="9" type="title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20" name="Google Shape;3420;p21"/>
          <p:cNvSpPr txBox="1"/>
          <p:nvPr>
            <p:ph idx="13" type="subTitle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21" name="Google Shape;3421;p21"/>
          <p:cNvSpPr txBox="1"/>
          <p:nvPr>
            <p:ph idx="14" type="title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22" name="Google Shape;3422;p21"/>
          <p:cNvSpPr txBox="1"/>
          <p:nvPr>
            <p:ph idx="15" type="subTitle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2">
    <p:bg>
      <p:bgPr>
        <a:solidFill>
          <a:schemeClr val="accent6"/>
        </a:solidFill>
      </p:bgPr>
    </p:bg>
    <p:spTree>
      <p:nvGrpSpPr>
        <p:cNvPr id="3423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4" name="Google Shape;3424;p22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25" name="Google Shape;3425;p22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426" name="Google Shape;3426;p22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427" name="Google Shape;3427;p22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3428" name="Google Shape;3428;p22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22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22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22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22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22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22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22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22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22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22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22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22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22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22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22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22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22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22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22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22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22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22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22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22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22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22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22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22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22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22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22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22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22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22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22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22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22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22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22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22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22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22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22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22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22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22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22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22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22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22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22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22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22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22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22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22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22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22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22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22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22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22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22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22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22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22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22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22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22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22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22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22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22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22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22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22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22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22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22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22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22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22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22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22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22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22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22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22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22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22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22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22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22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22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22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22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22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22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22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22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22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22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22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22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22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22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22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22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22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22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22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22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22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22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22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22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22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22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22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22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22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22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22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22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22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22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22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22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22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22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22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22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22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22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22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22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22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22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22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22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22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22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22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22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22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22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22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22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22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22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22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22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22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22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22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22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22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22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22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22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22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22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22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22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22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22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22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22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22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22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22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22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22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22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22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22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22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22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22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22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22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22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22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22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22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22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22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22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22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22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22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22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22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22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22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22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22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22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22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22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22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22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22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22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22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22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22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22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22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22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22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22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22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22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22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22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22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22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22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22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22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22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22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22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22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22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22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22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22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22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22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22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22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22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22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22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22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22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22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22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22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22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22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22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22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22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22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22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22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22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22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22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22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22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22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22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22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22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22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22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22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22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22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22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22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22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22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22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22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22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22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22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22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22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22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22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22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22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22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22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22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22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22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22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22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22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22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22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22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22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22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22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22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22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22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22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22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22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22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22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22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22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22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22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22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22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22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22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22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22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22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22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22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22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22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22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22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22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22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22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22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22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22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22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22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22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22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22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7" name="Google Shape;3757;p22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3758" name="Google Shape;3758;p22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22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22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22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22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22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22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22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22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22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22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22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22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22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22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22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22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22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22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22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22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22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22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22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22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22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22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22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22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22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22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22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22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22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22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22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22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22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22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22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22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22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22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22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22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22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22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22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22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22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22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22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22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22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22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22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22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22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22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22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22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22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22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22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22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22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22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22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22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22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22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22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22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22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22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22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22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22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22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22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22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22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22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22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22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22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22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22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22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22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22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22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22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22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22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22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22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22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22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22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22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22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22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22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22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22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22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22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22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22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22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22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22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22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22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22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22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22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22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22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22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22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22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22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22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22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22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22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22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22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22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22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22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22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22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22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22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22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22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22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22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22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22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22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22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22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22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22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22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22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22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22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22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22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22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22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22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22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22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22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22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22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22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22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22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22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22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22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22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22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22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22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22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22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22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22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22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22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22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22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22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22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22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22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22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22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22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22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22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22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22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22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22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22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22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22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22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22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22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22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22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22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22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22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22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22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22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22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22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22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22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22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22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22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22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22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22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22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22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22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22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22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22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22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22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22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22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22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22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22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22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22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22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22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22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22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22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22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22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22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22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22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22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22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22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22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22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22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22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22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22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22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22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22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22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87" name="Google Shape;4087;p22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4088" name="Google Shape;4088;p22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22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22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1" name="Google Shape;4091;p22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4092" name="Google Shape;4092;p22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22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22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HEADER_1_2_1">
    <p:bg>
      <p:bgPr>
        <a:solidFill>
          <a:schemeClr val="accent6"/>
        </a:solidFill>
      </p:bgPr>
    </p:bg>
    <p:spTree>
      <p:nvGrpSpPr>
        <p:cNvPr id="4095" name="Shape 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" name="Google Shape;4096;p23"/>
          <p:cNvSpPr txBox="1"/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97" name="Google Shape;4097;p23"/>
          <p:cNvSpPr txBox="1"/>
          <p:nvPr>
            <p:ph idx="1" type="subTitle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98" name="Google Shape;4098;p23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">
    <p:spTree>
      <p:nvGrpSpPr>
        <p:cNvPr id="4099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oogle Shape;4100;p2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1" name="Google Shape;4101;p24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102" name="Google Shape;4102;p2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03" name="Google Shape;4103;p2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4" name="Google Shape;4104;p2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5" name="Google Shape;4105;p2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6" name="Google Shape;4106;p2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7" name="Google Shape;4107;p2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8" name="Google Shape;4108;p2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9" name="Google Shape;4109;p2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0" name="Google Shape;4110;p2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1" name="Google Shape;4111;p2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2" name="Google Shape;4112;p2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3" name="Google Shape;4113;p2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4" name="Google Shape;4114;p2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5" name="Google Shape;4115;p2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6" name="Google Shape;4116;p2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7" name="Google Shape;4117;p2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8" name="Google Shape;4118;p2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9" name="Google Shape;4119;p2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0" name="Google Shape;4120;p2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1" name="Google Shape;4121;p2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2" name="Google Shape;4122;p2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3" name="Google Shape;4123;p2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4" name="Google Shape;4124;p2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5" name="Google Shape;4125;p2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6" name="Google Shape;4126;p2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7" name="Google Shape;4127;p2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8" name="Google Shape;4128;p2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9" name="Google Shape;4129;p2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rect b="b" l="l" r="r" t="t"/>
                  <a:pathLst>
                    <a:path extrusionOk="0" h="10885" w="952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0" name="Google Shape;4130;p2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1" name="Google Shape;4131;p2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2" name="Google Shape;4132;p2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3" name="Google Shape;4133;p2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4" name="Google Shape;4134;p2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5" name="Google Shape;4135;p2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6" name="Google Shape;4136;p2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7" name="Google Shape;4137;p2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8" name="Google Shape;4138;p2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9" name="Google Shape;4139;p2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0" name="Google Shape;4140;p2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141" name="Google Shape;4141;p2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48" name="Google Shape;4148;p2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49" name="Google Shape;4149;p2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0" name="Google Shape;4150;p2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1" name="Google Shape;4151;p2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2" name="Google Shape;4152;p2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3" name="Google Shape;4153;p2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4" name="Google Shape;4154;p2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5" name="Google Shape;4155;p2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rect b="b" l="l" r="r" t="t"/>
                  <a:pathLst>
                    <a:path extrusionOk="0" h="10884" w="1224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6" name="Google Shape;4156;p2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rect b="b" l="l" r="r" t="t"/>
                  <a:pathLst>
                    <a:path extrusionOk="0" h="10884" w="952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7" name="Google Shape;4157;p2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8" name="Google Shape;4158;p2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rect b="b" l="l" r="r" t="t"/>
                  <a:pathLst>
                    <a:path extrusionOk="0" h="10884" w="12247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9" name="Google Shape;4159;p2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0" name="Google Shape;4160;p2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1" name="Google Shape;4161;p2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2" name="Google Shape;4162;p2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3" name="Google Shape;4163;p2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4" name="Google Shape;4164;p2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5" name="Google Shape;4165;p2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6" name="Google Shape;4166;p2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7" name="Google Shape;4167;p2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8" name="Google Shape;4168;p2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9" name="Google Shape;4169;p2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0" name="Google Shape;4170;p2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1" name="Google Shape;4171;p2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2" name="Google Shape;4172;p2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3" name="Google Shape;4173;p2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4" name="Google Shape;4174;p2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5" name="Google Shape;4175;p2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6" name="Google Shape;4176;p2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7" name="Google Shape;4177;p2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8" name="Google Shape;4178;p2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9" name="Google Shape;4179;p2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0" name="Google Shape;4180;p2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1" name="Google Shape;4181;p2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2" name="Google Shape;4182;p2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3" name="Google Shape;4183;p2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4" name="Google Shape;4184;p2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5" name="Google Shape;4185;p2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6" name="Google Shape;4186;p2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7" name="Google Shape;4187;p2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8" name="Google Shape;4188;p2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9" name="Google Shape;4189;p2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0" name="Google Shape;4190;p2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1" name="Google Shape;4191;p2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2" name="Google Shape;4192;p2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3" name="Google Shape;4193;p2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4" name="Google Shape;4194;p2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5" name="Google Shape;4195;p2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6" name="Google Shape;4196;p2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7" name="Google Shape;4197;p2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8" name="Google Shape;4198;p2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9" name="Google Shape;4199;p2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0" name="Google Shape;4200;p2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1" name="Google Shape;4201;p2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2" name="Google Shape;4202;p2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3" name="Google Shape;4203;p2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4" name="Google Shape;4204;p2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5" name="Google Shape;4205;p2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6" name="Google Shape;4206;p2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7" name="Google Shape;4207;p2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8" name="Google Shape;4208;p2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9" name="Google Shape;4209;p2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0" name="Google Shape;4210;p2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1" name="Google Shape;4211;p2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2" name="Google Shape;4212;p2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3" name="Google Shape;4213;p2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4" name="Google Shape;4214;p2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5" name="Google Shape;4215;p2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6" name="Google Shape;4216;p2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7" name="Google Shape;4217;p2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8" name="Google Shape;4218;p2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9" name="Google Shape;4219;p2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rect b="b" l="l" r="r" t="t"/>
                  <a:pathLst>
                    <a:path extrusionOk="0" h="12245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0" name="Google Shape;4220;p2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rect b="b" l="l" r="r" t="t"/>
                  <a:pathLst>
                    <a:path extrusionOk="0" h="12245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1" name="Google Shape;4221;p2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2" name="Google Shape;4222;p2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3" name="Google Shape;4223;p2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4" name="Google Shape;4224;p2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5" name="Google Shape;4225;p2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6" name="Google Shape;4226;p2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7" name="Google Shape;4227;p2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8" name="Google Shape;4228;p2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9" name="Google Shape;4229;p2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0" name="Google Shape;4230;p2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1" name="Google Shape;4231;p2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2" name="Google Shape;4232;p2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3" name="Google Shape;4233;p2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4" name="Google Shape;4234;p2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5" name="Google Shape;4235;p2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6" name="Google Shape;4236;p2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7" name="Google Shape;4237;p2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8" name="Google Shape;4238;p2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9" name="Google Shape;4239;p2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0" name="Google Shape;4240;p2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1" name="Google Shape;4241;p2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2" name="Google Shape;4242;p2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3" name="Google Shape;4243;p2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4" name="Google Shape;4244;p2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5" name="Google Shape;4245;p2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6" name="Google Shape;4246;p2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7" name="Google Shape;4247;p2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8" name="Google Shape;4248;p2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9" name="Google Shape;4249;p2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0" name="Google Shape;4250;p2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1" name="Google Shape;4251;p2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2" name="Google Shape;4252;p2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3" name="Google Shape;4253;p2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4" name="Google Shape;4254;p2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5" name="Google Shape;4255;p2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6" name="Google Shape;4256;p2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7" name="Google Shape;4257;p2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8" name="Google Shape;4258;p2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9" name="Google Shape;4259;p2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0" name="Google Shape;4260;p2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1" name="Google Shape;4261;p2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2" name="Google Shape;4262;p2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3" name="Google Shape;4263;p2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4" name="Google Shape;4264;p2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5" name="Google Shape;4265;p2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6" name="Google Shape;4266;p2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7" name="Google Shape;4267;p2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8" name="Google Shape;4268;p2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9" name="Google Shape;4269;p2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0" name="Google Shape;4270;p2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1" name="Google Shape;4271;p2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2" name="Google Shape;4272;p2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3" name="Google Shape;4273;p2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4" name="Google Shape;4274;p2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5" name="Google Shape;4275;p2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6" name="Google Shape;4276;p2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7" name="Google Shape;4277;p2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8" name="Google Shape;4278;p2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9" name="Google Shape;4279;p2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0" name="Google Shape;4280;p2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1" name="Google Shape;4281;p2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2" name="Google Shape;4282;p2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3" name="Google Shape;4283;p2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4" name="Google Shape;4284;p2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5" name="Google Shape;4285;p2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6" name="Google Shape;4286;p2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7" name="Google Shape;4287;p2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88" name="Google Shape;4288;p24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289" name="Google Shape;4289;p2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2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2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2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2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2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2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2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2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2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2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2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2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2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2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2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2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2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2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2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2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2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2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9" name="Google Shape;4449;p2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2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2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2" name="Google Shape;4452;p2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3" name="Google Shape;4453;p2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73" name="Google Shape;4473;p2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4" name="Google Shape;4474;p2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80" name="Google Shape;4480;p2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1" name="Google Shape;4481;p2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2" name="Google Shape;4482;p2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3" name="Google Shape;4483;p2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4" name="Google Shape;4484;p2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5" name="Google Shape;4485;p2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6" name="Google Shape;4486;p2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7" name="Google Shape;4487;p2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8" name="Google Shape;4488;p2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489" name="Google Shape;4489;p2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">
    <p:spTree>
      <p:nvGrpSpPr>
        <p:cNvPr id="4490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1" name="Google Shape;4491;p2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2" name="Google Shape;4492;p2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2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2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2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2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2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2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2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2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2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2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2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2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2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2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2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2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2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2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2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2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2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2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2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2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2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2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2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2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2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2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2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2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2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2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2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2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2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2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2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2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2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2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2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2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2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2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2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2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2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2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2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2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2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2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2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2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2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2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2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2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2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2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2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2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2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2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2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2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2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2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2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2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2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2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2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2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2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2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2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2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2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2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2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2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2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2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2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2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2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2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2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2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2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2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2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2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2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2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2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2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2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2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2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2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2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2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2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2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2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2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2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2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2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2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2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2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2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2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2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2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2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2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2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2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2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2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2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2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2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2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2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2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2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2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2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2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2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2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2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2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2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2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2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2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2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2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2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2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2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2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2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2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2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2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2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2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2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2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2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2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2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2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2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2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2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2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2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2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2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2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2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2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2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2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2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2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2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2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2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2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2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2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2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2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2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2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2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2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2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2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2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2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2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2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2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2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2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2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2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2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2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2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2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2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2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2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2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2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2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2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2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2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2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2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2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2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2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2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2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1" name="Google Shape;4821;p2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2" name="Google Shape;4822;p2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1" name="Google Shape;5151;p2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2" name="Google Shape;5152;p2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2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2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2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2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2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2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2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2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2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2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2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2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2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2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2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2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2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2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2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2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2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2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2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2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2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2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2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2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2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2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2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2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2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2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2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2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2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2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2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2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2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2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2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2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2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2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2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2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2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2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2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2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2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2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2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2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2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2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2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2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2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2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2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2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2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2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2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2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2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2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2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2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2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2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2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2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2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2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2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2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2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2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2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2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2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2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2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2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2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2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2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2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2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2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2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2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2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2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2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2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2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2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TITLE_AND_TWO_COLUMNS_5">
    <p:spTree>
      <p:nvGrpSpPr>
        <p:cNvPr id="5481" name="Shape 5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2" name="Google Shape;5482;p26"/>
          <p:cNvSpPr txBox="1"/>
          <p:nvPr>
            <p:ph idx="1" type="body"/>
          </p:nvPr>
        </p:nvSpPr>
        <p:spPr>
          <a:xfrm>
            <a:off x="616975" y="1302400"/>
            <a:ext cx="39741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483" name="Google Shape;5483;p26"/>
          <p:cNvSpPr txBox="1"/>
          <p:nvPr>
            <p:ph idx="2" type="body"/>
          </p:nvPr>
        </p:nvSpPr>
        <p:spPr>
          <a:xfrm>
            <a:off x="4419600" y="1302400"/>
            <a:ext cx="41148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Advent Pro"/>
                <a:ea typeface="Advent Pro"/>
                <a:cs typeface="Advent Pro"/>
                <a:sym typeface="Advent Pro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484" name="Google Shape;5484;p2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"/>
          <p:cNvSpPr txBox="1"/>
          <p:nvPr>
            <p:ph idx="1" type="body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2" name="Google Shape;732;p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/>
          <p:nvPr>
            <p:ph idx="1" type="subTitle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5"/>
          <p:cNvSpPr txBox="1"/>
          <p:nvPr>
            <p:ph idx="2" type="subTitle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36" name="Google Shape;736;p5"/>
          <p:cNvSpPr txBox="1"/>
          <p:nvPr>
            <p:ph idx="3" type="subTitle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5"/>
          <p:cNvSpPr txBox="1"/>
          <p:nvPr>
            <p:ph idx="4" type="subTitle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38" name="Google Shape;738;p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6"/>
        </a:solidFill>
      </p:bgPr>
    </p:bg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/>
          <p:nvPr>
            <p:ph idx="1" type="body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30200" lvl="1" marL="914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43" name="Google Shape;743;p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8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746" name="Google Shape;746;p8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47" name="Google Shape;747;p8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5" name="Google Shape;785;p8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2" name="Google Shape;792;p8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93" name="Google Shape;793;p8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8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8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8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2" name="Google Shape;932;p8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933" name="Google Shape;933;p8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7" name="Google Shape;1117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8"/>
          <p:cNvSpPr txBox="1"/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119" name="Google Shape;1119;p8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120" name="Google Shape;1120;p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" name="Google Shape;1449;p8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450" name="Google Shape;1450;p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9" name="Google Shape;1779;p8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780" name="Google Shape;1780;p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8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808" name="Google Shape;1808;p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5" name="Google Shape;1835;p8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836" name="Google Shape;1836;p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63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9"/>
          <p:cNvSpPr txBox="1"/>
          <p:nvPr>
            <p:ph idx="1" type="subTitle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65" name="Google Shape;1865;p9"/>
          <p:cNvSpPr txBox="1"/>
          <p:nvPr>
            <p:ph idx="2" type="body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/>
        </p:txBody>
      </p:sp>
      <p:sp>
        <p:nvSpPr>
          <p:cNvPr id="1866" name="Google Shape;1866;p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867" name="Google Shape;1867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868" name="Google Shape;1868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1" name="Google Shape;1871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872" name="Google Shape;1872;p9"/>
            <p:cNvSpPr/>
            <p:nvPr/>
          </p:nvSpPr>
          <p:spPr>
            <a:xfrm>
              <a:off x="4018325" y="4845575"/>
              <a:ext cx="209425" cy="418875"/>
            </a:xfrm>
            <a:custGeom>
              <a:rect b="b" l="l" r="r" t="t"/>
              <a:pathLst>
                <a:path extrusionOk="0" h="16755" w="8377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3390000" y="4845575"/>
              <a:ext cx="209500" cy="418875"/>
            </a:xfrm>
            <a:custGeom>
              <a:rect b="b" l="l" r="r" t="t"/>
              <a:pathLst>
                <a:path extrusionOk="0" h="16755" w="838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2761775" y="866450"/>
              <a:ext cx="2094300" cy="1675475"/>
            </a:xfrm>
            <a:custGeom>
              <a:rect b="b" l="l" r="r" t="t"/>
              <a:pathLst>
                <a:path extrusionOk="0" h="67019" w="83772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2971250" y="2332400"/>
              <a:ext cx="1675450" cy="1466100"/>
            </a:xfrm>
            <a:custGeom>
              <a:rect b="b" l="l" r="r" t="t"/>
              <a:pathLst>
                <a:path extrusionOk="0" h="58644" w="67018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018325" y="1285300"/>
              <a:ext cx="209425" cy="209425"/>
            </a:xfrm>
            <a:custGeom>
              <a:rect b="b" l="l" r="r" t="t"/>
              <a:pathLst>
                <a:path extrusionOk="0" h="8377" w="8377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3390000" y="1285300"/>
              <a:ext cx="209500" cy="209425"/>
            </a:xfrm>
            <a:custGeom>
              <a:rect b="b" l="l" r="r" t="t"/>
              <a:pathLst>
                <a:path extrusionOk="0" h="8377" w="838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3599475" y="170407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437200" y="2751275"/>
              <a:ext cx="209500" cy="1466075"/>
            </a:xfrm>
            <a:custGeom>
              <a:rect b="b" l="l" r="r" t="t"/>
              <a:pathLst>
                <a:path extrusionOk="0" h="58643" w="838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2971250" y="2751275"/>
              <a:ext cx="209400" cy="1466075"/>
            </a:xfrm>
            <a:custGeom>
              <a:rect b="b" l="l" r="r" t="t"/>
              <a:pathLst>
                <a:path extrusionOk="0" h="58643" w="8376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018325" y="5264425"/>
              <a:ext cx="418900" cy="209500"/>
            </a:xfrm>
            <a:custGeom>
              <a:rect b="b" l="l" r="r" t="t"/>
              <a:pathLst>
                <a:path extrusionOk="0" h="8380" w="16756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3180625" y="526442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2761775" y="238125"/>
              <a:ext cx="2094300" cy="1047200"/>
            </a:xfrm>
            <a:custGeom>
              <a:rect b="b" l="l" r="r" t="t"/>
              <a:pathLst>
                <a:path extrusionOk="0" h="41888" w="83772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3180625" y="3798475"/>
              <a:ext cx="1256600" cy="1047125"/>
            </a:xfrm>
            <a:custGeom>
              <a:rect b="b" l="l" r="r" t="t"/>
              <a:pathLst>
                <a:path extrusionOk="0" h="41885" w="50264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27617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6466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10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10"/>
          <p:cNvSpPr txBox="1"/>
          <p:nvPr>
            <p:ph type="title"/>
          </p:nvPr>
        </p:nvSpPr>
        <p:spPr>
          <a:xfrm>
            <a:off x="701025" y="627350"/>
            <a:ext cx="22107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jpg"/><Relationship Id="rId4" Type="http://schemas.openxmlformats.org/officeDocument/2006/relationships/image" Target="../media/image25.jpg"/><Relationship Id="rId5" Type="http://schemas.openxmlformats.org/officeDocument/2006/relationships/image" Target="../media/image17.png"/><Relationship Id="rId6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Relationship Id="rId9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21.png"/><Relationship Id="rId8" Type="http://schemas.openxmlformats.org/officeDocument/2006/relationships/image" Target="../media/image8.png"/><Relationship Id="rId10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tGln-eWHvxBsDGXoW8yl-lyPPevmqfsh/view" TargetMode="External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Relationship Id="rId4" Type="http://schemas.openxmlformats.org/officeDocument/2006/relationships/image" Target="../media/image20.png"/><Relationship Id="rId5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SabrineC/PR1GameProject" TargetMode="External"/><Relationship Id="rId4" Type="http://schemas.openxmlformats.org/officeDocument/2006/relationships/hyperlink" Target="https://opengameart.org/content/overworld-tiles-0" TargetMode="External"/><Relationship Id="rId5" Type="http://schemas.openxmlformats.org/officeDocument/2006/relationships/hyperlink" Target="https://opengameart.org/content/zelda-like-tilesets-and-sprites" TargetMode="External"/><Relationship Id="rId6" Type="http://schemas.openxmlformats.org/officeDocument/2006/relationships/hyperlink" Target="https://opengameart.org/content/lpc-style-farm-animals" TargetMode="External"/><Relationship Id="rId7" Type="http://schemas.openxmlformats.org/officeDocument/2006/relationships/hyperlink" Target="https://sanderfrenken.github.io/Universal-LPC-Spritesheet-Character-Generator/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8" name="Shape 5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9" name="Google Shape;5489;p27"/>
          <p:cNvSpPr txBox="1"/>
          <p:nvPr>
            <p:ph type="ctrTitle"/>
          </p:nvPr>
        </p:nvSpPr>
        <p:spPr>
          <a:xfrm>
            <a:off x="1503375" y="1683725"/>
            <a:ext cx="6158400" cy="18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STRANDED GAME PROJECT</a:t>
            </a:r>
            <a:endParaRPr sz="5000"/>
          </a:p>
        </p:txBody>
      </p:sp>
      <p:sp>
        <p:nvSpPr>
          <p:cNvPr id="5490" name="Google Shape;5490;p27"/>
          <p:cNvSpPr txBox="1"/>
          <p:nvPr>
            <p:ph idx="1" type="subTitle"/>
          </p:nvPr>
        </p:nvSpPr>
        <p:spPr>
          <a:xfrm>
            <a:off x="2365700" y="3615375"/>
            <a:ext cx="48381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By: </a:t>
            </a:r>
            <a:r>
              <a:rPr lang="en" sz="2200"/>
              <a:t>Patrice Williams, Asadullah Anfishi, </a:t>
            </a:r>
            <a:r>
              <a:rPr lang="en" sz="2200"/>
              <a:t>Sirine Charkaui and </a:t>
            </a:r>
            <a:r>
              <a:rPr lang="en" sz="2200"/>
              <a:t>Sabrine Charkaui 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grpSp>
        <p:nvGrpSpPr>
          <p:cNvPr id="5491" name="Google Shape;5491;p27"/>
          <p:cNvGrpSpPr/>
          <p:nvPr/>
        </p:nvGrpSpPr>
        <p:grpSpPr>
          <a:xfrm>
            <a:off x="2543039" y="929347"/>
            <a:ext cx="860446" cy="792521"/>
            <a:chOff x="753950" y="238125"/>
            <a:chExt cx="6111125" cy="5238075"/>
          </a:xfrm>
        </p:grpSpPr>
        <p:sp>
          <p:nvSpPr>
            <p:cNvPr id="5492" name="Google Shape;5492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9" name="Google Shape;5519;p27"/>
          <p:cNvGrpSpPr/>
          <p:nvPr/>
        </p:nvGrpSpPr>
        <p:grpSpPr>
          <a:xfrm>
            <a:off x="3608842" y="929347"/>
            <a:ext cx="860446" cy="792521"/>
            <a:chOff x="753950" y="238125"/>
            <a:chExt cx="6111125" cy="5238075"/>
          </a:xfrm>
        </p:grpSpPr>
        <p:sp>
          <p:nvSpPr>
            <p:cNvPr id="5520" name="Google Shape;5520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7" name="Google Shape;5547;p27"/>
          <p:cNvGrpSpPr/>
          <p:nvPr/>
        </p:nvGrpSpPr>
        <p:grpSpPr>
          <a:xfrm>
            <a:off x="4674682" y="929347"/>
            <a:ext cx="860446" cy="792521"/>
            <a:chOff x="753950" y="238125"/>
            <a:chExt cx="6111125" cy="5238075"/>
          </a:xfrm>
        </p:grpSpPr>
        <p:sp>
          <p:nvSpPr>
            <p:cNvPr id="5548" name="Google Shape;5548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5" name="Google Shape;5575;p27"/>
          <p:cNvGrpSpPr/>
          <p:nvPr/>
        </p:nvGrpSpPr>
        <p:grpSpPr>
          <a:xfrm>
            <a:off x="5740514" y="929347"/>
            <a:ext cx="860446" cy="792521"/>
            <a:chOff x="753950" y="238125"/>
            <a:chExt cx="6111125" cy="5238075"/>
          </a:xfrm>
        </p:grpSpPr>
        <p:sp>
          <p:nvSpPr>
            <p:cNvPr id="5576" name="Google Shape;5576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5" name="Shape 5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6" name="Google Shape;5726;p3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BREAKDOWN</a:t>
            </a:r>
            <a:endParaRPr/>
          </a:p>
        </p:txBody>
      </p:sp>
      <p:grpSp>
        <p:nvGrpSpPr>
          <p:cNvPr id="5727" name="Google Shape;5727;p36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8" name="Google Shape;5728;p3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3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3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3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2" name="Google Shape;5732;p36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33" name="Google Shape;5733;p3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3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3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3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737" name="Google Shape;573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7950" y="865325"/>
            <a:ext cx="6148100" cy="3853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1" name="Shape 5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2" name="Google Shape;5742;p37"/>
          <p:cNvSpPr txBox="1"/>
          <p:nvPr>
            <p:ph type="ctrTitle"/>
          </p:nvPr>
        </p:nvSpPr>
        <p:spPr>
          <a:xfrm>
            <a:off x="457950" y="2175450"/>
            <a:ext cx="822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DEVELOPMENT</a:t>
            </a:r>
            <a:endParaRPr sz="5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6" name="Shape 5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7" name="Google Shape;5747;p3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</a:t>
            </a:r>
            <a:endParaRPr/>
          </a:p>
        </p:txBody>
      </p:sp>
      <p:grpSp>
        <p:nvGrpSpPr>
          <p:cNvPr id="5748" name="Google Shape;5748;p38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9" name="Google Shape;5749;p3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3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3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3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3" name="Google Shape;5753;p3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54" name="Google Shape;5754;p3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3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3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3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758" name="Google Shape;575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6950" y="110638"/>
            <a:ext cx="694474" cy="754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9" name="Google Shape;575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462" y="238325"/>
            <a:ext cx="627000" cy="6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60" name="Google Shape;5760;p38"/>
          <p:cNvSpPr txBox="1"/>
          <p:nvPr>
            <p:ph idx="1" type="body"/>
          </p:nvPr>
        </p:nvSpPr>
        <p:spPr>
          <a:xfrm>
            <a:off x="909575" y="1171625"/>
            <a:ext cx="7271100" cy="3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Patrice:</a:t>
            </a:r>
            <a:r>
              <a:rPr lang="en"/>
              <a:t> Lead </a:t>
            </a:r>
            <a:r>
              <a:rPr lang="en"/>
              <a:t>Designer, Programmer and Sound Engineer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Asadullah:</a:t>
            </a:r>
            <a:r>
              <a:rPr lang="en"/>
              <a:t> </a:t>
            </a:r>
            <a:r>
              <a:rPr lang="en">
                <a:solidFill>
                  <a:schemeClr val="lt1"/>
                </a:solidFill>
              </a:rPr>
              <a:t>Project Manager, </a:t>
            </a:r>
            <a:r>
              <a:rPr lang="en"/>
              <a:t>Lead Programmer and Tester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Sirine: </a:t>
            </a:r>
            <a:r>
              <a:rPr lang="en"/>
              <a:t>Animator, Programmer and Documenter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Sabrine: </a:t>
            </a:r>
            <a:r>
              <a:rPr lang="en"/>
              <a:t>Designer</a:t>
            </a:r>
            <a:r>
              <a:rPr lang="en"/>
              <a:t>, Animator </a:t>
            </a:r>
            <a:r>
              <a:rPr lang="en"/>
              <a:t>and Programmer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4" name="Shape 5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5" name="Google Shape;5765;p3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ROADMAP</a:t>
            </a:r>
            <a:endParaRPr/>
          </a:p>
        </p:txBody>
      </p:sp>
      <p:cxnSp>
        <p:nvCxnSpPr>
          <p:cNvPr id="5766" name="Google Shape;5766;p39"/>
          <p:cNvCxnSpPr/>
          <p:nvPr/>
        </p:nvCxnSpPr>
        <p:spPr>
          <a:xfrm>
            <a:off x="1186229" y="2952397"/>
            <a:ext cx="7166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5767" name="Google Shape;5767;p39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68" name="Google Shape;5768;p3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3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3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3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2" name="Google Shape;5772;p39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73" name="Google Shape;5773;p3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3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3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3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7" name="Google Shape;5777;p39"/>
          <p:cNvGrpSpPr/>
          <p:nvPr/>
        </p:nvGrpSpPr>
        <p:grpSpPr>
          <a:xfrm>
            <a:off x="7533929" y="2668700"/>
            <a:ext cx="531850" cy="531850"/>
            <a:chOff x="3338375" y="2615825"/>
            <a:chExt cx="531850" cy="531850"/>
          </a:xfrm>
        </p:grpSpPr>
        <p:sp>
          <p:nvSpPr>
            <p:cNvPr id="5778" name="Google Shape;5778;p39"/>
            <p:cNvSpPr/>
            <p:nvPr/>
          </p:nvSpPr>
          <p:spPr>
            <a:xfrm>
              <a:off x="3338375" y="2615825"/>
              <a:ext cx="531850" cy="531850"/>
            </a:xfrm>
            <a:custGeom>
              <a:rect b="b" l="l" r="r" t="t"/>
              <a:pathLst>
                <a:path extrusionOk="0" h="21274" w="21274">
                  <a:moveTo>
                    <a:pt x="9712" y="1"/>
                  </a:moveTo>
                  <a:lnTo>
                    <a:pt x="9712" y="1387"/>
                  </a:lnTo>
                  <a:lnTo>
                    <a:pt x="8326" y="1387"/>
                  </a:lnTo>
                  <a:lnTo>
                    <a:pt x="8326" y="2775"/>
                  </a:lnTo>
                  <a:lnTo>
                    <a:pt x="6938" y="2775"/>
                  </a:lnTo>
                  <a:lnTo>
                    <a:pt x="6938" y="4161"/>
                  </a:lnTo>
                  <a:lnTo>
                    <a:pt x="5551" y="4161"/>
                  </a:lnTo>
                  <a:lnTo>
                    <a:pt x="5551" y="5549"/>
                  </a:lnTo>
                  <a:lnTo>
                    <a:pt x="4163" y="5549"/>
                  </a:lnTo>
                  <a:lnTo>
                    <a:pt x="4163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1389" y="8324"/>
                  </a:lnTo>
                  <a:lnTo>
                    <a:pt x="1389" y="9712"/>
                  </a:lnTo>
                  <a:lnTo>
                    <a:pt x="1" y="9712"/>
                  </a:lnTo>
                  <a:lnTo>
                    <a:pt x="1" y="11098"/>
                  </a:lnTo>
                  <a:lnTo>
                    <a:pt x="1389" y="11098"/>
                  </a:lnTo>
                  <a:lnTo>
                    <a:pt x="1389" y="12486"/>
                  </a:lnTo>
                  <a:lnTo>
                    <a:pt x="1389" y="21273"/>
                  </a:lnTo>
                  <a:lnTo>
                    <a:pt x="7863" y="21273"/>
                  </a:lnTo>
                  <a:lnTo>
                    <a:pt x="7863" y="12948"/>
                  </a:lnTo>
                  <a:lnTo>
                    <a:pt x="13412" y="12948"/>
                  </a:lnTo>
                  <a:lnTo>
                    <a:pt x="13412" y="21273"/>
                  </a:lnTo>
                  <a:lnTo>
                    <a:pt x="19887" y="21273"/>
                  </a:lnTo>
                  <a:lnTo>
                    <a:pt x="19887" y="12486"/>
                  </a:lnTo>
                  <a:lnTo>
                    <a:pt x="19887" y="11098"/>
                  </a:lnTo>
                  <a:lnTo>
                    <a:pt x="21273" y="11098"/>
                  </a:lnTo>
                  <a:lnTo>
                    <a:pt x="21273" y="9712"/>
                  </a:lnTo>
                  <a:lnTo>
                    <a:pt x="19887" y="9712"/>
                  </a:lnTo>
                  <a:lnTo>
                    <a:pt x="19887" y="8324"/>
                  </a:lnTo>
                  <a:lnTo>
                    <a:pt x="18499" y="8324"/>
                  </a:lnTo>
                  <a:lnTo>
                    <a:pt x="18499" y="1387"/>
                  </a:lnTo>
                  <a:lnTo>
                    <a:pt x="18499" y="925"/>
                  </a:lnTo>
                  <a:lnTo>
                    <a:pt x="18499" y="1"/>
                  </a:lnTo>
                  <a:lnTo>
                    <a:pt x="14337" y="1"/>
                  </a:lnTo>
                  <a:lnTo>
                    <a:pt x="14337" y="925"/>
                  </a:lnTo>
                  <a:lnTo>
                    <a:pt x="14337" y="1387"/>
                  </a:lnTo>
                  <a:lnTo>
                    <a:pt x="14337" y="2775"/>
                  </a:lnTo>
                  <a:lnTo>
                    <a:pt x="12950" y="2775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39"/>
            <p:cNvSpPr/>
            <p:nvPr/>
          </p:nvSpPr>
          <p:spPr>
            <a:xfrm>
              <a:off x="3696775" y="2615825"/>
              <a:ext cx="104075" cy="208100"/>
            </a:xfrm>
            <a:custGeom>
              <a:rect b="b" l="l" r="r" t="t"/>
              <a:pathLst>
                <a:path extrusionOk="0" h="8324" w="4163">
                  <a:moveTo>
                    <a:pt x="1" y="1"/>
                  </a:moveTo>
                  <a:lnTo>
                    <a:pt x="1" y="5549"/>
                  </a:lnTo>
                  <a:lnTo>
                    <a:pt x="1389" y="5549"/>
                  </a:lnTo>
                  <a:lnTo>
                    <a:pt x="1389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4163" y="8324"/>
                  </a:lnTo>
                  <a:lnTo>
                    <a:pt x="4163" y="5549"/>
                  </a:lnTo>
                  <a:lnTo>
                    <a:pt x="4163" y="2775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39"/>
            <p:cNvSpPr/>
            <p:nvPr/>
          </p:nvSpPr>
          <p:spPr>
            <a:xfrm>
              <a:off x="3338375" y="2615825"/>
              <a:ext cx="531850" cy="277475"/>
            </a:xfrm>
            <a:custGeom>
              <a:rect b="b" l="l" r="r" t="t"/>
              <a:pathLst>
                <a:path extrusionOk="0" h="11099" w="21274">
                  <a:moveTo>
                    <a:pt x="9712" y="1"/>
                  </a:moveTo>
                  <a:lnTo>
                    <a:pt x="9712" y="1387"/>
                  </a:lnTo>
                  <a:lnTo>
                    <a:pt x="8326" y="1387"/>
                  </a:lnTo>
                  <a:lnTo>
                    <a:pt x="8326" y="2775"/>
                  </a:lnTo>
                  <a:lnTo>
                    <a:pt x="6938" y="2775"/>
                  </a:lnTo>
                  <a:lnTo>
                    <a:pt x="6938" y="4161"/>
                  </a:lnTo>
                  <a:lnTo>
                    <a:pt x="5551" y="4161"/>
                  </a:lnTo>
                  <a:lnTo>
                    <a:pt x="5551" y="5549"/>
                  </a:lnTo>
                  <a:lnTo>
                    <a:pt x="4163" y="5549"/>
                  </a:lnTo>
                  <a:lnTo>
                    <a:pt x="4163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1389" y="8324"/>
                  </a:lnTo>
                  <a:lnTo>
                    <a:pt x="1389" y="9712"/>
                  </a:lnTo>
                  <a:lnTo>
                    <a:pt x="1" y="9712"/>
                  </a:lnTo>
                  <a:lnTo>
                    <a:pt x="1" y="11098"/>
                  </a:lnTo>
                  <a:lnTo>
                    <a:pt x="4163" y="11098"/>
                  </a:lnTo>
                  <a:lnTo>
                    <a:pt x="4163" y="9712"/>
                  </a:lnTo>
                  <a:lnTo>
                    <a:pt x="5551" y="9712"/>
                  </a:lnTo>
                  <a:lnTo>
                    <a:pt x="5551" y="8324"/>
                  </a:lnTo>
                  <a:lnTo>
                    <a:pt x="6938" y="8324"/>
                  </a:lnTo>
                  <a:lnTo>
                    <a:pt x="6938" y="6937"/>
                  </a:lnTo>
                  <a:lnTo>
                    <a:pt x="8326" y="6937"/>
                  </a:lnTo>
                  <a:lnTo>
                    <a:pt x="8326" y="5549"/>
                  </a:lnTo>
                  <a:lnTo>
                    <a:pt x="9712" y="5549"/>
                  </a:lnTo>
                  <a:lnTo>
                    <a:pt x="9712" y="4161"/>
                  </a:lnTo>
                  <a:lnTo>
                    <a:pt x="11562" y="4161"/>
                  </a:lnTo>
                  <a:lnTo>
                    <a:pt x="11562" y="5549"/>
                  </a:lnTo>
                  <a:lnTo>
                    <a:pt x="12950" y="5549"/>
                  </a:lnTo>
                  <a:lnTo>
                    <a:pt x="12950" y="6937"/>
                  </a:lnTo>
                  <a:lnTo>
                    <a:pt x="14337" y="6937"/>
                  </a:lnTo>
                  <a:lnTo>
                    <a:pt x="14337" y="8324"/>
                  </a:lnTo>
                  <a:lnTo>
                    <a:pt x="15725" y="8324"/>
                  </a:lnTo>
                  <a:lnTo>
                    <a:pt x="15725" y="9712"/>
                  </a:lnTo>
                  <a:lnTo>
                    <a:pt x="17113" y="9712"/>
                  </a:lnTo>
                  <a:lnTo>
                    <a:pt x="17113" y="11098"/>
                  </a:lnTo>
                  <a:lnTo>
                    <a:pt x="21273" y="11098"/>
                  </a:lnTo>
                  <a:lnTo>
                    <a:pt x="21273" y="9712"/>
                  </a:lnTo>
                  <a:lnTo>
                    <a:pt x="19887" y="9712"/>
                  </a:lnTo>
                  <a:lnTo>
                    <a:pt x="19887" y="8324"/>
                  </a:lnTo>
                  <a:lnTo>
                    <a:pt x="18499" y="8324"/>
                  </a:lnTo>
                  <a:lnTo>
                    <a:pt x="18499" y="6937"/>
                  </a:lnTo>
                  <a:lnTo>
                    <a:pt x="17113" y="6937"/>
                  </a:lnTo>
                  <a:lnTo>
                    <a:pt x="17113" y="5549"/>
                  </a:lnTo>
                  <a:lnTo>
                    <a:pt x="15725" y="5549"/>
                  </a:lnTo>
                  <a:lnTo>
                    <a:pt x="15725" y="4161"/>
                  </a:lnTo>
                  <a:lnTo>
                    <a:pt x="14337" y="4161"/>
                  </a:lnTo>
                  <a:lnTo>
                    <a:pt x="14337" y="2775"/>
                  </a:lnTo>
                  <a:lnTo>
                    <a:pt x="12950" y="2775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39"/>
            <p:cNvSpPr/>
            <p:nvPr/>
          </p:nvSpPr>
          <p:spPr>
            <a:xfrm>
              <a:off x="3581175" y="2615825"/>
              <a:ext cx="46275" cy="34700"/>
            </a:xfrm>
            <a:custGeom>
              <a:rect b="b" l="l" r="r" t="t"/>
              <a:pathLst>
                <a:path extrusionOk="0" h="1388" w="1851">
                  <a:moveTo>
                    <a:pt x="0" y="1"/>
                  </a:moveTo>
                  <a:lnTo>
                    <a:pt x="0" y="1387"/>
                  </a:lnTo>
                  <a:lnTo>
                    <a:pt x="1850" y="1387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39"/>
            <p:cNvSpPr/>
            <p:nvPr/>
          </p:nvSpPr>
          <p:spPr>
            <a:xfrm>
              <a:off x="3511800" y="26851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39"/>
            <p:cNvSpPr/>
            <p:nvPr/>
          </p:nvSpPr>
          <p:spPr>
            <a:xfrm>
              <a:off x="3477150" y="271985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39"/>
            <p:cNvSpPr/>
            <p:nvPr/>
          </p:nvSpPr>
          <p:spPr>
            <a:xfrm>
              <a:off x="3442450" y="27545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39"/>
            <p:cNvSpPr/>
            <p:nvPr/>
          </p:nvSpPr>
          <p:spPr>
            <a:xfrm>
              <a:off x="3407775" y="27892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39"/>
            <p:cNvSpPr/>
            <p:nvPr/>
          </p:nvSpPr>
          <p:spPr>
            <a:xfrm>
              <a:off x="3373075" y="28239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39"/>
            <p:cNvSpPr/>
            <p:nvPr/>
          </p:nvSpPr>
          <p:spPr>
            <a:xfrm>
              <a:off x="3338375" y="28586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39"/>
            <p:cNvSpPr/>
            <p:nvPr/>
          </p:nvSpPr>
          <p:spPr>
            <a:xfrm>
              <a:off x="3662125" y="2615825"/>
              <a:ext cx="138725" cy="208100"/>
            </a:xfrm>
            <a:custGeom>
              <a:rect b="b" l="l" r="r" t="t"/>
              <a:pathLst>
                <a:path extrusionOk="0" h="8324" w="5549">
                  <a:moveTo>
                    <a:pt x="1387" y="1"/>
                  </a:moveTo>
                  <a:lnTo>
                    <a:pt x="1387" y="925"/>
                  </a:lnTo>
                  <a:lnTo>
                    <a:pt x="1387" y="1387"/>
                  </a:lnTo>
                  <a:lnTo>
                    <a:pt x="1387" y="2775"/>
                  </a:lnTo>
                  <a:lnTo>
                    <a:pt x="0" y="2775"/>
                  </a:lnTo>
                  <a:lnTo>
                    <a:pt x="0" y="4161"/>
                  </a:lnTo>
                  <a:lnTo>
                    <a:pt x="1387" y="4161"/>
                  </a:lnTo>
                  <a:lnTo>
                    <a:pt x="1387" y="5549"/>
                  </a:lnTo>
                  <a:lnTo>
                    <a:pt x="2775" y="5549"/>
                  </a:lnTo>
                  <a:lnTo>
                    <a:pt x="2775" y="1387"/>
                  </a:lnTo>
                  <a:lnTo>
                    <a:pt x="4163" y="1387"/>
                  </a:lnTo>
                  <a:lnTo>
                    <a:pt x="4163" y="8324"/>
                  </a:lnTo>
                  <a:lnTo>
                    <a:pt x="5549" y="8324"/>
                  </a:lnTo>
                  <a:lnTo>
                    <a:pt x="5549" y="1387"/>
                  </a:lnTo>
                  <a:lnTo>
                    <a:pt x="5549" y="925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39"/>
            <p:cNvSpPr/>
            <p:nvPr/>
          </p:nvSpPr>
          <p:spPr>
            <a:xfrm>
              <a:off x="3627425" y="26505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39"/>
            <p:cNvSpPr/>
            <p:nvPr/>
          </p:nvSpPr>
          <p:spPr>
            <a:xfrm>
              <a:off x="3546500" y="26505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39"/>
            <p:cNvSpPr/>
            <p:nvPr/>
          </p:nvSpPr>
          <p:spPr>
            <a:xfrm>
              <a:off x="3373075" y="2893275"/>
              <a:ext cx="462475" cy="254400"/>
            </a:xfrm>
            <a:custGeom>
              <a:rect b="b" l="l" r="r" t="t"/>
              <a:pathLst>
                <a:path extrusionOk="0" h="10176" w="18499">
                  <a:moveTo>
                    <a:pt x="1" y="0"/>
                  </a:moveTo>
                  <a:lnTo>
                    <a:pt x="1" y="10175"/>
                  </a:lnTo>
                  <a:lnTo>
                    <a:pt x="6475" y="10175"/>
                  </a:lnTo>
                  <a:lnTo>
                    <a:pt x="6475" y="1850"/>
                  </a:lnTo>
                  <a:lnTo>
                    <a:pt x="12024" y="1850"/>
                  </a:lnTo>
                  <a:lnTo>
                    <a:pt x="12024" y="10175"/>
                  </a:lnTo>
                  <a:lnTo>
                    <a:pt x="18499" y="10175"/>
                  </a:lnTo>
                  <a:lnTo>
                    <a:pt x="18499" y="0"/>
                  </a:lnTo>
                  <a:lnTo>
                    <a:pt x="17111" y="0"/>
                  </a:lnTo>
                  <a:lnTo>
                    <a:pt x="17111" y="8787"/>
                  </a:lnTo>
                  <a:lnTo>
                    <a:pt x="13412" y="8787"/>
                  </a:lnTo>
                  <a:lnTo>
                    <a:pt x="13412" y="462"/>
                  </a:lnTo>
                  <a:lnTo>
                    <a:pt x="5088" y="462"/>
                  </a:lnTo>
                  <a:lnTo>
                    <a:pt x="5088" y="8787"/>
                  </a:lnTo>
                  <a:lnTo>
                    <a:pt x="1389" y="87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39"/>
            <p:cNvSpPr/>
            <p:nvPr/>
          </p:nvSpPr>
          <p:spPr>
            <a:xfrm>
              <a:off x="3800850" y="28239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39"/>
            <p:cNvSpPr/>
            <p:nvPr/>
          </p:nvSpPr>
          <p:spPr>
            <a:xfrm>
              <a:off x="3835525" y="285860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4" name="Google Shape;5794;p39"/>
          <p:cNvGrpSpPr/>
          <p:nvPr/>
        </p:nvGrpSpPr>
        <p:grpSpPr>
          <a:xfrm>
            <a:off x="2620879" y="2668700"/>
            <a:ext cx="531825" cy="531850"/>
            <a:chOff x="1193625" y="2546350"/>
            <a:chExt cx="531825" cy="531850"/>
          </a:xfrm>
        </p:grpSpPr>
        <p:sp>
          <p:nvSpPr>
            <p:cNvPr id="5795" name="Google Shape;5795;p39"/>
            <p:cNvSpPr/>
            <p:nvPr/>
          </p:nvSpPr>
          <p:spPr>
            <a:xfrm>
              <a:off x="1193625" y="2546400"/>
              <a:ext cx="531825" cy="531800"/>
            </a:xfrm>
            <a:custGeom>
              <a:rect b="b" l="l" r="r" t="t"/>
              <a:pathLst>
                <a:path extrusionOk="0" h="2127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10636"/>
                  </a:lnTo>
                  <a:lnTo>
                    <a:pt x="1388" y="10636"/>
                  </a:lnTo>
                  <a:lnTo>
                    <a:pt x="1388" y="12024"/>
                  </a:lnTo>
                  <a:lnTo>
                    <a:pt x="2775" y="12024"/>
                  </a:lnTo>
                  <a:lnTo>
                    <a:pt x="2775" y="19885"/>
                  </a:lnTo>
                  <a:lnTo>
                    <a:pt x="2775" y="20347"/>
                  </a:lnTo>
                  <a:lnTo>
                    <a:pt x="2775" y="21271"/>
                  </a:lnTo>
                  <a:lnTo>
                    <a:pt x="6475" y="21271"/>
                  </a:lnTo>
                  <a:lnTo>
                    <a:pt x="6475" y="20347"/>
                  </a:lnTo>
                  <a:lnTo>
                    <a:pt x="6475" y="19885"/>
                  </a:lnTo>
                  <a:lnTo>
                    <a:pt x="8787" y="19885"/>
                  </a:lnTo>
                  <a:lnTo>
                    <a:pt x="8787" y="18497"/>
                  </a:lnTo>
                  <a:lnTo>
                    <a:pt x="12486" y="18497"/>
                  </a:lnTo>
                  <a:lnTo>
                    <a:pt x="12486" y="19885"/>
                  </a:lnTo>
                  <a:lnTo>
                    <a:pt x="14798" y="19885"/>
                  </a:lnTo>
                  <a:lnTo>
                    <a:pt x="14798" y="21271"/>
                  </a:lnTo>
                  <a:lnTo>
                    <a:pt x="18498" y="21271"/>
                  </a:lnTo>
                  <a:lnTo>
                    <a:pt x="18498" y="20347"/>
                  </a:lnTo>
                  <a:lnTo>
                    <a:pt x="18498" y="19885"/>
                  </a:lnTo>
                  <a:lnTo>
                    <a:pt x="18498" y="12024"/>
                  </a:lnTo>
                  <a:lnTo>
                    <a:pt x="19885" y="12024"/>
                  </a:lnTo>
                  <a:lnTo>
                    <a:pt x="19885" y="10636"/>
                  </a:lnTo>
                  <a:lnTo>
                    <a:pt x="21273" y="10636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39"/>
            <p:cNvSpPr/>
            <p:nvPr/>
          </p:nvSpPr>
          <p:spPr>
            <a:xfrm>
              <a:off x="1193625" y="2546400"/>
              <a:ext cx="531825" cy="242800"/>
            </a:xfrm>
            <a:custGeom>
              <a:rect b="b" l="l" r="r" t="t"/>
              <a:pathLst>
                <a:path extrusionOk="0" h="971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9711"/>
                  </a:lnTo>
                  <a:lnTo>
                    <a:pt x="5550" y="9711"/>
                  </a:lnTo>
                  <a:lnTo>
                    <a:pt x="5550" y="8323"/>
                  </a:lnTo>
                  <a:lnTo>
                    <a:pt x="6937" y="8323"/>
                  </a:lnTo>
                  <a:lnTo>
                    <a:pt x="6937" y="6935"/>
                  </a:lnTo>
                  <a:lnTo>
                    <a:pt x="8325" y="6935"/>
                  </a:lnTo>
                  <a:lnTo>
                    <a:pt x="8325" y="5549"/>
                  </a:lnTo>
                  <a:lnTo>
                    <a:pt x="8325" y="5087"/>
                  </a:lnTo>
                  <a:lnTo>
                    <a:pt x="9711" y="5087"/>
                  </a:lnTo>
                  <a:lnTo>
                    <a:pt x="9711" y="3699"/>
                  </a:lnTo>
                  <a:lnTo>
                    <a:pt x="9711" y="2775"/>
                  </a:lnTo>
                  <a:lnTo>
                    <a:pt x="11561" y="2775"/>
                  </a:lnTo>
                  <a:lnTo>
                    <a:pt x="11561" y="3699"/>
                  </a:lnTo>
                  <a:lnTo>
                    <a:pt x="11561" y="5087"/>
                  </a:lnTo>
                  <a:lnTo>
                    <a:pt x="12949" y="5087"/>
                  </a:lnTo>
                  <a:lnTo>
                    <a:pt x="12949" y="5549"/>
                  </a:lnTo>
                  <a:lnTo>
                    <a:pt x="12949" y="6935"/>
                  </a:lnTo>
                  <a:lnTo>
                    <a:pt x="14336" y="6935"/>
                  </a:lnTo>
                  <a:lnTo>
                    <a:pt x="14336" y="8323"/>
                  </a:lnTo>
                  <a:lnTo>
                    <a:pt x="15724" y="8323"/>
                  </a:lnTo>
                  <a:lnTo>
                    <a:pt x="15724" y="9711"/>
                  </a:lnTo>
                  <a:lnTo>
                    <a:pt x="21273" y="9711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39"/>
            <p:cNvSpPr/>
            <p:nvPr/>
          </p:nvSpPr>
          <p:spPr>
            <a:xfrm>
              <a:off x="1193625" y="2685100"/>
              <a:ext cx="173425" cy="127200"/>
            </a:xfrm>
            <a:custGeom>
              <a:rect b="b" l="l" r="r" t="t"/>
              <a:pathLst>
                <a:path extrusionOk="0" h="5088" w="6937">
                  <a:moveTo>
                    <a:pt x="5550" y="1"/>
                  </a:moveTo>
                  <a:lnTo>
                    <a:pt x="5550" y="1387"/>
                  </a:lnTo>
                  <a:lnTo>
                    <a:pt x="6937" y="1387"/>
                  </a:lnTo>
                  <a:lnTo>
                    <a:pt x="6937" y="1"/>
                  </a:lnTo>
                  <a:close/>
                  <a:moveTo>
                    <a:pt x="0" y="1387"/>
                  </a:moveTo>
                  <a:lnTo>
                    <a:pt x="0" y="2775"/>
                  </a:lnTo>
                  <a:lnTo>
                    <a:pt x="0" y="5088"/>
                  </a:lnTo>
                  <a:lnTo>
                    <a:pt x="1388" y="5088"/>
                  </a:lnTo>
                  <a:lnTo>
                    <a:pt x="1388" y="2775"/>
                  </a:lnTo>
                  <a:lnTo>
                    <a:pt x="5550" y="2775"/>
                  </a:lnTo>
                  <a:lnTo>
                    <a:pt x="5550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39"/>
            <p:cNvSpPr/>
            <p:nvPr/>
          </p:nvSpPr>
          <p:spPr>
            <a:xfrm>
              <a:off x="1228325" y="2812275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39"/>
            <p:cNvSpPr/>
            <p:nvPr/>
          </p:nvSpPr>
          <p:spPr>
            <a:xfrm>
              <a:off x="1401725" y="2581050"/>
              <a:ext cx="34700" cy="57825"/>
            </a:xfrm>
            <a:custGeom>
              <a:rect b="b" l="l" r="r" t="t"/>
              <a:pathLst>
                <a:path extrusionOk="0" h="2313" w="1388">
                  <a:moveTo>
                    <a:pt x="1" y="1"/>
                  </a:moveTo>
                  <a:lnTo>
                    <a:pt x="1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39"/>
            <p:cNvSpPr/>
            <p:nvPr/>
          </p:nvSpPr>
          <p:spPr>
            <a:xfrm>
              <a:off x="1367025" y="2638850"/>
              <a:ext cx="34725" cy="46275"/>
            </a:xfrm>
            <a:custGeom>
              <a:rect b="b" l="l" r="r" t="t"/>
              <a:pathLst>
                <a:path extrusionOk="0" h="1851" w="1389">
                  <a:moveTo>
                    <a:pt x="1" y="1"/>
                  </a:moveTo>
                  <a:lnTo>
                    <a:pt x="1" y="1851"/>
                  </a:lnTo>
                  <a:lnTo>
                    <a:pt x="1389" y="185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39"/>
            <p:cNvSpPr/>
            <p:nvPr/>
          </p:nvSpPr>
          <p:spPr>
            <a:xfrm>
              <a:off x="1482650" y="258105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39"/>
            <p:cNvSpPr/>
            <p:nvPr/>
          </p:nvSpPr>
          <p:spPr>
            <a:xfrm>
              <a:off x="1517350" y="2638850"/>
              <a:ext cx="34675" cy="46275"/>
            </a:xfrm>
            <a:custGeom>
              <a:rect b="b" l="l" r="r" t="t"/>
              <a:pathLst>
                <a:path extrusionOk="0" h="1851" w="1387">
                  <a:moveTo>
                    <a:pt x="0" y="1"/>
                  </a:moveTo>
                  <a:lnTo>
                    <a:pt x="0" y="1851"/>
                  </a:lnTo>
                  <a:lnTo>
                    <a:pt x="1387" y="185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39"/>
            <p:cNvSpPr/>
            <p:nvPr/>
          </p:nvSpPr>
          <p:spPr>
            <a:xfrm>
              <a:off x="1355475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39"/>
            <p:cNvSpPr/>
            <p:nvPr/>
          </p:nvSpPr>
          <p:spPr>
            <a:xfrm>
              <a:off x="12629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1" y="1"/>
                  </a:moveTo>
                  <a:lnTo>
                    <a:pt x="1" y="7862"/>
                  </a:lnTo>
                  <a:lnTo>
                    <a:pt x="1" y="8324"/>
                  </a:lnTo>
                  <a:lnTo>
                    <a:pt x="1" y="9248"/>
                  </a:lnTo>
                  <a:lnTo>
                    <a:pt x="3701" y="9248"/>
                  </a:lnTo>
                  <a:lnTo>
                    <a:pt x="3701" y="7862"/>
                  </a:lnTo>
                  <a:lnTo>
                    <a:pt x="1389" y="7862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39"/>
            <p:cNvSpPr/>
            <p:nvPr/>
          </p:nvSpPr>
          <p:spPr>
            <a:xfrm>
              <a:off x="1656075" y="28122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39"/>
            <p:cNvSpPr/>
            <p:nvPr/>
          </p:nvSpPr>
          <p:spPr>
            <a:xfrm>
              <a:off x="15635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2312" y="1"/>
                  </a:moveTo>
                  <a:lnTo>
                    <a:pt x="2312" y="7862"/>
                  </a:lnTo>
                  <a:lnTo>
                    <a:pt x="0" y="7862"/>
                  </a:lnTo>
                  <a:lnTo>
                    <a:pt x="0" y="9248"/>
                  </a:lnTo>
                  <a:lnTo>
                    <a:pt x="3700" y="9248"/>
                  </a:lnTo>
                  <a:lnTo>
                    <a:pt x="3700" y="8324"/>
                  </a:lnTo>
                  <a:lnTo>
                    <a:pt x="3700" y="7862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39"/>
            <p:cNvSpPr/>
            <p:nvPr/>
          </p:nvSpPr>
          <p:spPr>
            <a:xfrm>
              <a:off x="1552000" y="2685100"/>
              <a:ext cx="173450" cy="127200"/>
            </a:xfrm>
            <a:custGeom>
              <a:rect b="b" l="l" r="r" t="t"/>
              <a:pathLst>
                <a:path extrusionOk="0" h="5088" w="6938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  <a:moveTo>
                    <a:pt x="1389" y="1387"/>
                  </a:moveTo>
                  <a:lnTo>
                    <a:pt x="1389" y="2775"/>
                  </a:lnTo>
                  <a:lnTo>
                    <a:pt x="5550" y="2775"/>
                  </a:lnTo>
                  <a:lnTo>
                    <a:pt x="5550" y="5088"/>
                  </a:lnTo>
                  <a:lnTo>
                    <a:pt x="6938" y="5088"/>
                  </a:lnTo>
                  <a:lnTo>
                    <a:pt x="6938" y="2775"/>
                  </a:lnTo>
                  <a:lnTo>
                    <a:pt x="6938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39"/>
            <p:cNvSpPr/>
            <p:nvPr/>
          </p:nvSpPr>
          <p:spPr>
            <a:xfrm>
              <a:off x="1505750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39"/>
            <p:cNvSpPr/>
            <p:nvPr/>
          </p:nvSpPr>
          <p:spPr>
            <a:xfrm>
              <a:off x="1436400" y="2546350"/>
              <a:ext cx="46275" cy="34725"/>
            </a:xfrm>
            <a:custGeom>
              <a:rect b="b" l="l" r="r" t="t"/>
              <a:pathLst>
                <a:path extrusionOk="0" h="1389" w="1851">
                  <a:moveTo>
                    <a:pt x="0" y="1"/>
                  </a:moveTo>
                  <a:lnTo>
                    <a:pt x="0" y="1389"/>
                  </a:lnTo>
                  <a:lnTo>
                    <a:pt x="1850" y="1389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39"/>
            <p:cNvSpPr/>
            <p:nvPr/>
          </p:nvSpPr>
          <p:spPr>
            <a:xfrm>
              <a:off x="1413300" y="2974150"/>
              <a:ext cx="92475" cy="34675"/>
            </a:xfrm>
            <a:custGeom>
              <a:rect b="b" l="l" r="r" t="t"/>
              <a:pathLst>
                <a:path extrusionOk="0" h="1387" w="3699">
                  <a:moveTo>
                    <a:pt x="0" y="0"/>
                  </a:moveTo>
                  <a:lnTo>
                    <a:pt x="0" y="1387"/>
                  </a:lnTo>
                  <a:lnTo>
                    <a:pt x="3699" y="1387"/>
                  </a:lnTo>
                  <a:lnTo>
                    <a:pt x="36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1" name="Google Shape;5811;p39"/>
          <p:cNvSpPr txBox="1"/>
          <p:nvPr>
            <p:ph idx="4294967295" type="title"/>
          </p:nvPr>
        </p:nvSpPr>
        <p:spPr>
          <a:xfrm>
            <a:off x="595917" y="1317838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OCTOBER 16</a:t>
            </a:r>
            <a:endParaRPr sz="1300"/>
          </a:p>
        </p:txBody>
      </p:sp>
      <p:sp>
        <p:nvSpPr>
          <p:cNvPr id="5812" name="Google Shape;5812;p39"/>
          <p:cNvSpPr txBox="1"/>
          <p:nvPr>
            <p:ph idx="4294967295" type="subTitle"/>
          </p:nvPr>
        </p:nvSpPr>
        <p:spPr>
          <a:xfrm>
            <a:off x="743450" y="3298850"/>
            <a:ext cx="1434600" cy="11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START PROJECT: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Main menu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Level design 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Character design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Enemy designs</a:t>
            </a:r>
            <a:endParaRPr sz="1400">
              <a:solidFill>
                <a:schemeClr val="lt1"/>
              </a:solidFill>
            </a:endParaRPr>
          </a:p>
        </p:txBody>
      </p:sp>
      <p:cxnSp>
        <p:nvCxnSpPr>
          <p:cNvPr id="5813" name="Google Shape;5813;p39"/>
          <p:cNvCxnSpPr>
            <a:stCxn id="5811" idx="2"/>
          </p:cNvCxnSpPr>
          <p:nvPr/>
        </p:nvCxnSpPr>
        <p:spPr>
          <a:xfrm>
            <a:off x="1414617" y="1709638"/>
            <a:ext cx="0" cy="10419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5814" name="Google Shape;5814;p39"/>
          <p:cNvSpPr txBox="1"/>
          <p:nvPr>
            <p:ph idx="4294967295" type="title"/>
          </p:nvPr>
        </p:nvSpPr>
        <p:spPr>
          <a:xfrm>
            <a:off x="5566842" y="4088063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OCTOBER 26</a:t>
            </a:r>
            <a:endParaRPr sz="1300"/>
          </a:p>
        </p:txBody>
      </p:sp>
      <p:sp>
        <p:nvSpPr>
          <p:cNvPr id="5815" name="Google Shape;5815;p39"/>
          <p:cNvSpPr txBox="1"/>
          <p:nvPr>
            <p:ph idx="4294967295" type="title"/>
          </p:nvPr>
        </p:nvSpPr>
        <p:spPr>
          <a:xfrm>
            <a:off x="6981142" y="1353404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OCTOBER 30</a:t>
            </a:r>
            <a:endParaRPr sz="1300"/>
          </a:p>
        </p:txBody>
      </p:sp>
      <p:sp>
        <p:nvSpPr>
          <p:cNvPr id="5816" name="Google Shape;5816;p39"/>
          <p:cNvSpPr txBox="1"/>
          <p:nvPr>
            <p:ph idx="4294967295" type="subTitle"/>
          </p:nvPr>
        </p:nvSpPr>
        <p:spPr>
          <a:xfrm>
            <a:off x="5286825" y="1286900"/>
            <a:ext cx="2110800" cy="13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Pause, Death, Ending screens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Animal death with food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Character inventory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Health bar increase/decrease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5817" name="Google Shape;5817;p39"/>
          <p:cNvSpPr txBox="1"/>
          <p:nvPr>
            <p:ph idx="4294967295" type="subTitle"/>
          </p:nvPr>
        </p:nvSpPr>
        <p:spPr>
          <a:xfrm>
            <a:off x="3638850" y="3221300"/>
            <a:ext cx="1866300" cy="13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Character movement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Enemy movement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Animal movement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Entity positions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Entity borders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Map border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5818" name="Google Shape;5818;p39"/>
          <p:cNvSpPr txBox="1"/>
          <p:nvPr>
            <p:ph idx="4294967295" type="subTitle"/>
          </p:nvPr>
        </p:nvSpPr>
        <p:spPr>
          <a:xfrm>
            <a:off x="7171800" y="3211000"/>
            <a:ext cx="1256100" cy="10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FINISH PROJECT: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Sound effects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Character select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Beta testing</a:t>
            </a:r>
            <a:endParaRPr sz="1400">
              <a:solidFill>
                <a:schemeClr val="lt1"/>
              </a:solidFill>
            </a:endParaRPr>
          </a:p>
        </p:txBody>
      </p:sp>
      <p:grpSp>
        <p:nvGrpSpPr>
          <p:cNvPr id="5819" name="Google Shape;5819;p39"/>
          <p:cNvGrpSpPr/>
          <p:nvPr/>
        </p:nvGrpSpPr>
        <p:grpSpPr>
          <a:xfrm>
            <a:off x="6119629" y="2668700"/>
            <a:ext cx="531825" cy="531850"/>
            <a:chOff x="1193625" y="2546350"/>
            <a:chExt cx="531825" cy="531850"/>
          </a:xfrm>
        </p:grpSpPr>
        <p:sp>
          <p:nvSpPr>
            <p:cNvPr id="5820" name="Google Shape;5820;p39"/>
            <p:cNvSpPr/>
            <p:nvPr/>
          </p:nvSpPr>
          <p:spPr>
            <a:xfrm>
              <a:off x="1193625" y="2546400"/>
              <a:ext cx="531825" cy="531800"/>
            </a:xfrm>
            <a:custGeom>
              <a:rect b="b" l="l" r="r" t="t"/>
              <a:pathLst>
                <a:path extrusionOk="0" h="2127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10636"/>
                  </a:lnTo>
                  <a:lnTo>
                    <a:pt x="1388" y="10636"/>
                  </a:lnTo>
                  <a:lnTo>
                    <a:pt x="1388" y="12024"/>
                  </a:lnTo>
                  <a:lnTo>
                    <a:pt x="2775" y="12024"/>
                  </a:lnTo>
                  <a:lnTo>
                    <a:pt x="2775" y="19885"/>
                  </a:lnTo>
                  <a:lnTo>
                    <a:pt x="2775" y="20347"/>
                  </a:lnTo>
                  <a:lnTo>
                    <a:pt x="2775" y="21271"/>
                  </a:lnTo>
                  <a:lnTo>
                    <a:pt x="6475" y="21271"/>
                  </a:lnTo>
                  <a:lnTo>
                    <a:pt x="6475" y="20347"/>
                  </a:lnTo>
                  <a:lnTo>
                    <a:pt x="6475" y="19885"/>
                  </a:lnTo>
                  <a:lnTo>
                    <a:pt x="8787" y="19885"/>
                  </a:lnTo>
                  <a:lnTo>
                    <a:pt x="8787" y="18497"/>
                  </a:lnTo>
                  <a:lnTo>
                    <a:pt x="12486" y="18497"/>
                  </a:lnTo>
                  <a:lnTo>
                    <a:pt x="12486" y="19885"/>
                  </a:lnTo>
                  <a:lnTo>
                    <a:pt x="14798" y="19885"/>
                  </a:lnTo>
                  <a:lnTo>
                    <a:pt x="14798" y="21271"/>
                  </a:lnTo>
                  <a:lnTo>
                    <a:pt x="18498" y="21271"/>
                  </a:lnTo>
                  <a:lnTo>
                    <a:pt x="18498" y="20347"/>
                  </a:lnTo>
                  <a:lnTo>
                    <a:pt x="18498" y="19885"/>
                  </a:lnTo>
                  <a:lnTo>
                    <a:pt x="18498" y="12024"/>
                  </a:lnTo>
                  <a:lnTo>
                    <a:pt x="19885" y="12024"/>
                  </a:lnTo>
                  <a:lnTo>
                    <a:pt x="19885" y="10636"/>
                  </a:lnTo>
                  <a:lnTo>
                    <a:pt x="21273" y="10636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39"/>
            <p:cNvSpPr/>
            <p:nvPr/>
          </p:nvSpPr>
          <p:spPr>
            <a:xfrm>
              <a:off x="1193625" y="2546400"/>
              <a:ext cx="531825" cy="242800"/>
            </a:xfrm>
            <a:custGeom>
              <a:rect b="b" l="l" r="r" t="t"/>
              <a:pathLst>
                <a:path extrusionOk="0" h="971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9711"/>
                  </a:lnTo>
                  <a:lnTo>
                    <a:pt x="5550" y="9711"/>
                  </a:lnTo>
                  <a:lnTo>
                    <a:pt x="5550" y="8323"/>
                  </a:lnTo>
                  <a:lnTo>
                    <a:pt x="6937" y="8323"/>
                  </a:lnTo>
                  <a:lnTo>
                    <a:pt x="6937" y="6935"/>
                  </a:lnTo>
                  <a:lnTo>
                    <a:pt x="8325" y="6935"/>
                  </a:lnTo>
                  <a:lnTo>
                    <a:pt x="8325" y="5549"/>
                  </a:lnTo>
                  <a:lnTo>
                    <a:pt x="8325" y="5087"/>
                  </a:lnTo>
                  <a:lnTo>
                    <a:pt x="9711" y="5087"/>
                  </a:lnTo>
                  <a:lnTo>
                    <a:pt x="9711" y="3699"/>
                  </a:lnTo>
                  <a:lnTo>
                    <a:pt x="9711" y="2775"/>
                  </a:lnTo>
                  <a:lnTo>
                    <a:pt x="11561" y="2775"/>
                  </a:lnTo>
                  <a:lnTo>
                    <a:pt x="11561" y="3699"/>
                  </a:lnTo>
                  <a:lnTo>
                    <a:pt x="11561" y="5087"/>
                  </a:lnTo>
                  <a:lnTo>
                    <a:pt x="12949" y="5087"/>
                  </a:lnTo>
                  <a:lnTo>
                    <a:pt x="12949" y="5549"/>
                  </a:lnTo>
                  <a:lnTo>
                    <a:pt x="12949" y="6935"/>
                  </a:lnTo>
                  <a:lnTo>
                    <a:pt x="14336" y="6935"/>
                  </a:lnTo>
                  <a:lnTo>
                    <a:pt x="14336" y="8323"/>
                  </a:lnTo>
                  <a:lnTo>
                    <a:pt x="15724" y="8323"/>
                  </a:lnTo>
                  <a:lnTo>
                    <a:pt x="15724" y="9711"/>
                  </a:lnTo>
                  <a:lnTo>
                    <a:pt x="21273" y="9711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39"/>
            <p:cNvSpPr/>
            <p:nvPr/>
          </p:nvSpPr>
          <p:spPr>
            <a:xfrm>
              <a:off x="1193625" y="2685100"/>
              <a:ext cx="173425" cy="127200"/>
            </a:xfrm>
            <a:custGeom>
              <a:rect b="b" l="l" r="r" t="t"/>
              <a:pathLst>
                <a:path extrusionOk="0" h="5088" w="6937">
                  <a:moveTo>
                    <a:pt x="5550" y="1"/>
                  </a:moveTo>
                  <a:lnTo>
                    <a:pt x="5550" y="1387"/>
                  </a:lnTo>
                  <a:lnTo>
                    <a:pt x="6937" y="1387"/>
                  </a:lnTo>
                  <a:lnTo>
                    <a:pt x="6937" y="1"/>
                  </a:lnTo>
                  <a:close/>
                  <a:moveTo>
                    <a:pt x="0" y="1387"/>
                  </a:moveTo>
                  <a:lnTo>
                    <a:pt x="0" y="2775"/>
                  </a:lnTo>
                  <a:lnTo>
                    <a:pt x="0" y="5088"/>
                  </a:lnTo>
                  <a:lnTo>
                    <a:pt x="1388" y="5088"/>
                  </a:lnTo>
                  <a:lnTo>
                    <a:pt x="1388" y="2775"/>
                  </a:lnTo>
                  <a:lnTo>
                    <a:pt x="5550" y="2775"/>
                  </a:lnTo>
                  <a:lnTo>
                    <a:pt x="5550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39"/>
            <p:cNvSpPr/>
            <p:nvPr/>
          </p:nvSpPr>
          <p:spPr>
            <a:xfrm>
              <a:off x="1228325" y="2812275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39"/>
            <p:cNvSpPr/>
            <p:nvPr/>
          </p:nvSpPr>
          <p:spPr>
            <a:xfrm>
              <a:off x="1401725" y="2581050"/>
              <a:ext cx="34700" cy="57825"/>
            </a:xfrm>
            <a:custGeom>
              <a:rect b="b" l="l" r="r" t="t"/>
              <a:pathLst>
                <a:path extrusionOk="0" h="2313" w="1388">
                  <a:moveTo>
                    <a:pt x="1" y="1"/>
                  </a:moveTo>
                  <a:lnTo>
                    <a:pt x="1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39"/>
            <p:cNvSpPr/>
            <p:nvPr/>
          </p:nvSpPr>
          <p:spPr>
            <a:xfrm>
              <a:off x="1367025" y="2638850"/>
              <a:ext cx="34725" cy="46275"/>
            </a:xfrm>
            <a:custGeom>
              <a:rect b="b" l="l" r="r" t="t"/>
              <a:pathLst>
                <a:path extrusionOk="0" h="1851" w="1389">
                  <a:moveTo>
                    <a:pt x="1" y="1"/>
                  </a:moveTo>
                  <a:lnTo>
                    <a:pt x="1" y="1851"/>
                  </a:lnTo>
                  <a:lnTo>
                    <a:pt x="1389" y="185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39"/>
            <p:cNvSpPr/>
            <p:nvPr/>
          </p:nvSpPr>
          <p:spPr>
            <a:xfrm>
              <a:off x="1482650" y="258105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39"/>
            <p:cNvSpPr/>
            <p:nvPr/>
          </p:nvSpPr>
          <p:spPr>
            <a:xfrm>
              <a:off x="1517350" y="2638850"/>
              <a:ext cx="34675" cy="46275"/>
            </a:xfrm>
            <a:custGeom>
              <a:rect b="b" l="l" r="r" t="t"/>
              <a:pathLst>
                <a:path extrusionOk="0" h="1851" w="1387">
                  <a:moveTo>
                    <a:pt x="0" y="1"/>
                  </a:moveTo>
                  <a:lnTo>
                    <a:pt x="0" y="1851"/>
                  </a:lnTo>
                  <a:lnTo>
                    <a:pt x="1387" y="185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39"/>
            <p:cNvSpPr/>
            <p:nvPr/>
          </p:nvSpPr>
          <p:spPr>
            <a:xfrm>
              <a:off x="1355475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39"/>
            <p:cNvSpPr/>
            <p:nvPr/>
          </p:nvSpPr>
          <p:spPr>
            <a:xfrm>
              <a:off x="12629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1" y="1"/>
                  </a:moveTo>
                  <a:lnTo>
                    <a:pt x="1" y="7862"/>
                  </a:lnTo>
                  <a:lnTo>
                    <a:pt x="1" y="8324"/>
                  </a:lnTo>
                  <a:lnTo>
                    <a:pt x="1" y="9248"/>
                  </a:lnTo>
                  <a:lnTo>
                    <a:pt x="3701" y="9248"/>
                  </a:lnTo>
                  <a:lnTo>
                    <a:pt x="3701" y="7862"/>
                  </a:lnTo>
                  <a:lnTo>
                    <a:pt x="1389" y="7862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39"/>
            <p:cNvSpPr/>
            <p:nvPr/>
          </p:nvSpPr>
          <p:spPr>
            <a:xfrm>
              <a:off x="1656075" y="28122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39"/>
            <p:cNvSpPr/>
            <p:nvPr/>
          </p:nvSpPr>
          <p:spPr>
            <a:xfrm>
              <a:off x="15635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2312" y="1"/>
                  </a:moveTo>
                  <a:lnTo>
                    <a:pt x="2312" y="7862"/>
                  </a:lnTo>
                  <a:lnTo>
                    <a:pt x="0" y="7862"/>
                  </a:lnTo>
                  <a:lnTo>
                    <a:pt x="0" y="9248"/>
                  </a:lnTo>
                  <a:lnTo>
                    <a:pt x="3700" y="9248"/>
                  </a:lnTo>
                  <a:lnTo>
                    <a:pt x="3700" y="8324"/>
                  </a:lnTo>
                  <a:lnTo>
                    <a:pt x="3700" y="7862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39"/>
            <p:cNvSpPr/>
            <p:nvPr/>
          </p:nvSpPr>
          <p:spPr>
            <a:xfrm>
              <a:off x="1552000" y="2685100"/>
              <a:ext cx="173450" cy="127200"/>
            </a:xfrm>
            <a:custGeom>
              <a:rect b="b" l="l" r="r" t="t"/>
              <a:pathLst>
                <a:path extrusionOk="0" h="5088" w="6938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  <a:moveTo>
                    <a:pt x="1389" y="1387"/>
                  </a:moveTo>
                  <a:lnTo>
                    <a:pt x="1389" y="2775"/>
                  </a:lnTo>
                  <a:lnTo>
                    <a:pt x="5550" y="2775"/>
                  </a:lnTo>
                  <a:lnTo>
                    <a:pt x="5550" y="5088"/>
                  </a:lnTo>
                  <a:lnTo>
                    <a:pt x="6938" y="5088"/>
                  </a:lnTo>
                  <a:lnTo>
                    <a:pt x="6938" y="2775"/>
                  </a:lnTo>
                  <a:lnTo>
                    <a:pt x="6938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39"/>
            <p:cNvSpPr/>
            <p:nvPr/>
          </p:nvSpPr>
          <p:spPr>
            <a:xfrm>
              <a:off x="1505750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39"/>
            <p:cNvSpPr/>
            <p:nvPr/>
          </p:nvSpPr>
          <p:spPr>
            <a:xfrm>
              <a:off x="1436400" y="2546350"/>
              <a:ext cx="46275" cy="34725"/>
            </a:xfrm>
            <a:custGeom>
              <a:rect b="b" l="l" r="r" t="t"/>
              <a:pathLst>
                <a:path extrusionOk="0" h="1389" w="1851">
                  <a:moveTo>
                    <a:pt x="0" y="1"/>
                  </a:moveTo>
                  <a:lnTo>
                    <a:pt x="0" y="1389"/>
                  </a:lnTo>
                  <a:lnTo>
                    <a:pt x="1850" y="1389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39"/>
            <p:cNvSpPr/>
            <p:nvPr/>
          </p:nvSpPr>
          <p:spPr>
            <a:xfrm>
              <a:off x="1413300" y="2974150"/>
              <a:ext cx="92475" cy="34675"/>
            </a:xfrm>
            <a:custGeom>
              <a:rect b="b" l="l" r="r" t="t"/>
              <a:pathLst>
                <a:path extrusionOk="0" h="1387" w="3699">
                  <a:moveTo>
                    <a:pt x="0" y="0"/>
                  </a:moveTo>
                  <a:lnTo>
                    <a:pt x="0" y="1387"/>
                  </a:lnTo>
                  <a:lnTo>
                    <a:pt x="3699" y="1387"/>
                  </a:lnTo>
                  <a:lnTo>
                    <a:pt x="36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6" name="Google Shape;5836;p39"/>
          <p:cNvGrpSpPr/>
          <p:nvPr/>
        </p:nvGrpSpPr>
        <p:grpSpPr>
          <a:xfrm>
            <a:off x="1148704" y="2751550"/>
            <a:ext cx="531850" cy="531850"/>
            <a:chOff x="3338375" y="2615825"/>
            <a:chExt cx="531850" cy="531850"/>
          </a:xfrm>
        </p:grpSpPr>
        <p:sp>
          <p:nvSpPr>
            <p:cNvPr id="5837" name="Google Shape;5837;p39"/>
            <p:cNvSpPr/>
            <p:nvPr/>
          </p:nvSpPr>
          <p:spPr>
            <a:xfrm>
              <a:off x="3338375" y="2615825"/>
              <a:ext cx="531850" cy="531850"/>
            </a:xfrm>
            <a:custGeom>
              <a:rect b="b" l="l" r="r" t="t"/>
              <a:pathLst>
                <a:path extrusionOk="0" h="21274" w="21274">
                  <a:moveTo>
                    <a:pt x="9712" y="1"/>
                  </a:moveTo>
                  <a:lnTo>
                    <a:pt x="9712" y="1387"/>
                  </a:lnTo>
                  <a:lnTo>
                    <a:pt x="8326" y="1387"/>
                  </a:lnTo>
                  <a:lnTo>
                    <a:pt x="8326" y="2775"/>
                  </a:lnTo>
                  <a:lnTo>
                    <a:pt x="6938" y="2775"/>
                  </a:lnTo>
                  <a:lnTo>
                    <a:pt x="6938" y="4161"/>
                  </a:lnTo>
                  <a:lnTo>
                    <a:pt x="5551" y="4161"/>
                  </a:lnTo>
                  <a:lnTo>
                    <a:pt x="5551" y="5549"/>
                  </a:lnTo>
                  <a:lnTo>
                    <a:pt x="4163" y="5549"/>
                  </a:lnTo>
                  <a:lnTo>
                    <a:pt x="4163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1389" y="8324"/>
                  </a:lnTo>
                  <a:lnTo>
                    <a:pt x="1389" y="9712"/>
                  </a:lnTo>
                  <a:lnTo>
                    <a:pt x="1" y="9712"/>
                  </a:lnTo>
                  <a:lnTo>
                    <a:pt x="1" y="11098"/>
                  </a:lnTo>
                  <a:lnTo>
                    <a:pt x="1389" y="11098"/>
                  </a:lnTo>
                  <a:lnTo>
                    <a:pt x="1389" y="12486"/>
                  </a:lnTo>
                  <a:lnTo>
                    <a:pt x="1389" y="21273"/>
                  </a:lnTo>
                  <a:lnTo>
                    <a:pt x="7863" y="21273"/>
                  </a:lnTo>
                  <a:lnTo>
                    <a:pt x="7863" y="12948"/>
                  </a:lnTo>
                  <a:lnTo>
                    <a:pt x="13412" y="12948"/>
                  </a:lnTo>
                  <a:lnTo>
                    <a:pt x="13412" y="21273"/>
                  </a:lnTo>
                  <a:lnTo>
                    <a:pt x="19887" y="21273"/>
                  </a:lnTo>
                  <a:lnTo>
                    <a:pt x="19887" y="12486"/>
                  </a:lnTo>
                  <a:lnTo>
                    <a:pt x="19887" y="11098"/>
                  </a:lnTo>
                  <a:lnTo>
                    <a:pt x="21273" y="11098"/>
                  </a:lnTo>
                  <a:lnTo>
                    <a:pt x="21273" y="9712"/>
                  </a:lnTo>
                  <a:lnTo>
                    <a:pt x="19887" y="9712"/>
                  </a:lnTo>
                  <a:lnTo>
                    <a:pt x="19887" y="8324"/>
                  </a:lnTo>
                  <a:lnTo>
                    <a:pt x="18499" y="8324"/>
                  </a:lnTo>
                  <a:lnTo>
                    <a:pt x="18499" y="1387"/>
                  </a:lnTo>
                  <a:lnTo>
                    <a:pt x="18499" y="925"/>
                  </a:lnTo>
                  <a:lnTo>
                    <a:pt x="18499" y="1"/>
                  </a:lnTo>
                  <a:lnTo>
                    <a:pt x="14337" y="1"/>
                  </a:lnTo>
                  <a:lnTo>
                    <a:pt x="14337" y="925"/>
                  </a:lnTo>
                  <a:lnTo>
                    <a:pt x="14337" y="1387"/>
                  </a:lnTo>
                  <a:lnTo>
                    <a:pt x="14337" y="2775"/>
                  </a:lnTo>
                  <a:lnTo>
                    <a:pt x="12950" y="2775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39"/>
            <p:cNvSpPr/>
            <p:nvPr/>
          </p:nvSpPr>
          <p:spPr>
            <a:xfrm>
              <a:off x="3696775" y="2615825"/>
              <a:ext cx="104075" cy="208100"/>
            </a:xfrm>
            <a:custGeom>
              <a:rect b="b" l="l" r="r" t="t"/>
              <a:pathLst>
                <a:path extrusionOk="0" h="8324" w="4163">
                  <a:moveTo>
                    <a:pt x="1" y="1"/>
                  </a:moveTo>
                  <a:lnTo>
                    <a:pt x="1" y="5549"/>
                  </a:lnTo>
                  <a:lnTo>
                    <a:pt x="1389" y="5549"/>
                  </a:lnTo>
                  <a:lnTo>
                    <a:pt x="1389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4163" y="8324"/>
                  </a:lnTo>
                  <a:lnTo>
                    <a:pt x="4163" y="5549"/>
                  </a:lnTo>
                  <a:lnTo>
                    <a:pt x="4163" y="2775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39"/>
            <p:cNvSpPr/>
            <p:nvPr/>
          </p:nvSpPr>
          <p:spPr>
            <a:xfrm>
              <a:off x="3338375" y="2615825"/>
              <a:ext cx="531850" cy="277475"/>
            </a:xfrm>
            <a:custGeom>
              <a:rect b="b" l="l" r="r" t="t"/>
              <a:pathLst>
                <a:path extrusionOk="0" h="11099" w="21274">
                  <a:moveTo>
                    <a:pt x="9712" y="1"/>
                  </a:moveTo>
                  <a:lnTo>
                    <a:pt x="9712" y="1387"/>
                  </a:lnTo>
                  <a:lnTo>
                    <a:pt x="8326" y="1387"/>
                  </a:lnTo>
                  <a:lnTo>
                    <a:pt x="8326" y="2775"/>
                  </a:lnTo>
                  <a:lnTo>
                    <a:pt x="6938" y="2775"/>
                  </a:lnTo>
                  <a:lnTo>
                    <a:pt x="6938" y="4161"/>
                  </a:lnTo>
                  <a:lnTo>
                    <a:pt x="5551" y="4161"/>
                  </a:lnTo>
                  <a:lnTo>
                    <a:pt x="5551" y="5549"/>
                  </a:lnTo>
                  <a:lnTo>
                    <a:pt x="4163" y="5549"/>
                  </a:lnTo>
                  <a:lnTo>
                    <a:pt x="4163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1389" y="8324"/>
                  </a:lnTo>
                  <a:lnTo>
                    <a:pt x="1389" y="9712"/>
                  </a:lnTo>
                  <a:lnTo>
                    <a:pt x="1" y="9712"/>
                  </a:lnTo>
                  <a:lnTo>
                    <a:pt x="1" y="11098"/>
                  </a:lnTo>
                  <a:lnTo>
                    <a:pt x="4163" y="11098"/>
                  </a:lnTo>
                  <a:lnTo>
                    <a:pt x="4163" y="9712"/>
                  </a:lnTo>
                  <a:lnTo>
                    <a:pt x="5551" y="9712"/>
                  </a:lnTo>
                  <a:lnTo>
                    <a:pt x="5551" y="8324"/>
                  </a:lnTo>
                  <a:lnTo>
                    <a:pt x="6938" y="8324"/>
                  </a:lnTo>
                  <a:lnTo>
                    <a:pt x="6938" y="6937"/>
                  </a:lnTo>
                  <a:lnTo>
                    <a:pt x="8326" y="6937"/>
                  </a:lnTo>
                  <a:lnTo>
                    <a:pt x="8326" y="5549"/>
                  </a:lnTo>
                  <a:lnTo>
                    <a:pt x="9712" y="5549"/>
                  </a:lnTo>
                  <a:lnTo>
                    <a:pt x="9712" y="4161"/>
                  </a:lnTo>
                  <a:lnTo>
                    <a:pt x="11562" y="4161"/>
                  </a:lnTo>
                  <a:lnTo>
                    <a:pt x="11562" y="5549"/>
                  </a:lnTo>
                  <a:lnTo>
                    <a:pt x="12950" y="5549"/>
                  </a:lnTo>
                  <a:lnTo>
                    <a:pt x="12950" y="6937"/>
                  </a:lnTo>
                  <a:lnTo>
                    <a:pt x="14337" y="6937"/>
                  </a:lnTo>
                  <a:lnTo>
                    <a:pt x="14337" y="8324"/>
                  </a:lnTo>
                  <a:lnTo>
                    <a:pt x="15725" y="8324"/>
                  </a:lnTo>
                  <a:lnTo>
                    <a:pt x="15725" y="9712"/>
                  </a:lnTo>
                  <a:lnTo>
                    <a:pt x="17113" y="9712"/>
                  </a:lnTo>
                  <a:lnTo>
                    <a:pt x="17113" y="11098"/>
                  </a:lnTo>
                  <a:lnTo>
                    <a:pt x="21273" y="11098"/>
                  </a:lnTo>
                  <a:lnTo>
                    <a:pt x="21273" y="9712"/>
                  </a:lnTo>
                  <a:lnTo>
                    <a:pt x="19887" y="9712"/>
                  </a:lnTo>
                  <a:lnTo>
                    <a:pt x="19887" y="8324"/>
                  </a:lnTo>
                  <a:lnTo>
                    <a:pt x="18499" y="8324"/>
                  </a:lnTo>
                  <a:lnTo>
                    <a:pt x="18499" y="6937"/>
                  </a:lnTo>
                  <a:lnTo>
                    <a:pt x="17113" y="6937"/>
                  </a:lnTo>
                  <a:lnTo>
                    <a:pt x="17113" y="5549"/>
                  </a:lnTo>
                  <a:lnTo>
                    <a:pt x="15725" y="5549"/>
                  </a:lnTo>
                  <a:lnTo>
                    <a:pt x="15725" y="4161"/>
                  </a:lnTo>
                  <a:lnTo>
                    <a:pt x="14337" y="4161"/>
                  </a:lnTo>
                  <a:lnTo>
                    <a:pt x="14337" y="2775"/>
                  </a:lnTo>
                  <a:lnTo>
                    <a:pt x="12950" y="2775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39"/>
            <p:cNvSpPr/>
            <p:nvPr/>
          </p:nvSpPr>
          <p:spPr>
            <a:xfrm>
              <a:off x="3581175" y="2615825"/>
              <a:ext cx="46275" cy="34700"/>
            </a:xfrm>
            <a:custGeom>
              <a:rect b="b" l="l" r="r" t="t"/>
              <a:pathLst>
                <a:path extrusionOk="0" h="1388" w="1851">
                  <a:moveTo>
                    <a:pt x="0" y="1"/>
                  </a:moveTo>
                  <a:lnTo>
                    <a:pt x="0" y="1387"/>
                  </a:lnTo>
                  <a:lnTo>
                    <a:pt x="1850" y="1387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39"/>
            <p:cNvSpPr/>
            <p:nvPr/>
          </p:nvSpPr>
          <p:spPr>
            <a:xfrm>
              <a:off x="3511800" y="26851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39"/>
            <p:cNvSpPr/>
            <p:nvPr/>
          </p:nvSpPr>
          <p:spPr>
            <a:xfrm>
              <a:off x="3477150" y="271985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39"/>
            <p:cNvSpPr/>
            <p:nvPr/>
          </p:nvSpPr>
          <p:spPr>
            <a:xfrm>
              <a:off x="3442450" y="27545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39"/>
            <p:cNvSpPr/>
            <p:nvPr/>
          </p:nvSpPr>
          <p:spPr>
            <a:xfrm>
              <a:off x="3407775" y="27892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39"/>
            <p:cNvSpPr/>
            <p:nvPr/>
          </p:nvSpPr>
          <p:spPr>
            <a:xfrm>
              <a:off x="3373075" y="28239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39"/>
            <p:cNvSpPr/>
            <p:nvPr/>
          </p:nvSpPr>
          <p:spPr>
            <a:xfrm>
              <a:off x="3338375" y="28586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39"/>
            <p:cNvSpPr/>
            <p:nvPr/>
          </p:nvSpPr>
          <p:spPr>
            <a:xfrm>
              <a:off x="3662125" y="2615825"/>
              <a:ext cx="138725" cy="208100"/>
            </a:xfrm>
            <a:custGeom>
              <a:rect b="b" l="l" r="r" t="t"/>
              <a:pathLst>
                <a:path extrusionOk="0" h="8324" w="5549">
                  <a:moveTo>
                    <a:pt x="1387" y="1"/>
                  </a:moveTo>
                  <a:lnTo>
                    <a:pt x="1387" y="925"/>
                  </a:lnTo>
                  <a:lnTo>
                    <a:pt x="1387" y="1387"/>
                  </a:lnTo>
                  <a:lnTo>
                    <a:pt x="1387" y="2775"/>
                  </a:lnTo>
                  <a:lnTo>
                    <a:pt x="0" y="2775"/>
                  </a:lnTo>
                  <a:lnTo>
                    <a:pt x="0" y="4161"/>
                  </a:lnTo>
                  <a:lnTo>
                    <a:pt x="1387" y="4161"/>
                  </a:lnTo>
                  <a:lnTo>
                    <a:pt x="1387" y="5549"/>
                  </a:lnTo>
                  <a:lnTo>
                    <a:pt x="2775" y="5549"/>
                  </a:lnTo>
                  <a:lnTo>
                    <a:pt x="2775" y="1387"/>
                  </a:lnTo>
                  <a:lnTo>
                    <a:pt x="4163" y="1387"/>
                  </a:lnTo>
                  <a:lnTo>
                    <a:pt x="4163" y="8324"/>
                  </a:lnTo>
                  <a:lnTo>
                    <a:pt x="5549" y="8324"/>
                  </a:lnTo>
                  <a:lnTo>
                    <a:pt x="5549" y="1387"/>
                  </a:lnTo>
                  <a:lnTo>
                    <a:pt x="5549" y="925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39"/>
            <p:cNvSpPr/>
            <p:nvPr/>
          </p:nvSpPr>
          <p:spPr>
            <a:xfrm>
              <a:off x="3627425" y="26505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39"/>
            <p:cNvSpPr/>
            <p:nvPr/>
          </p:nvSpPr>
          <p:spPr>
            <a:xfrm>
              <a:off x="3546500" y="26505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39"/>
            <p:cNvSpPr/>
            <p:nvPr/>
          </p:nvSpPr>
          <p:spPr>
            <a:xfrm>
              <a:off x="3373075" y="2893275"/>
              <a:ext cx="462475" cy="254400"/>
            </a:xfrm>
            <a:custGeom>
              <a:rect b="b" l="l" r="r" t="t"/>
              <a:pathLst>
                <a:path extrusionOk="0" h="10176" w="18499">
                  <a:moveTo>
                    <a:pt x="1" y="0"/>
                  </a:moveTo>
                  <a:lnTo>
                    <a:pt x="1" y="10175"/>
                  </a:lnTo>
                  <a:lnTo>
                    <a:pt x="6475" y="10175"/>
                  </a:lnTo>
                  <a:lnTo>
                    <a:pt x="6475" y="1850"/>
                  </a:lnTo>
                  <a:lnTo>
                    <a:pt x="12024" y="1850"/>
                  </a:lnTo>
                  <a:lnTo>
                    <a:pt x="12024" y="10175"/>
                  </a:lnTo>
                  <a:lnTo>
                    <a:pt x="18499" y="10175"/>
                  </a:lnTo>
                  <a:lnTo>
                    <a:pt x="18499" y="0"/>
                  </a:lnTo>
                  <a:lnTo>
                    <a:pt x="17111" y="0"/>
                  </a:lnTo>
                  <a:lnTo>
                    <a:pt x="17111" y="8787"/>
                  </a:lnTo>
                  <a:lnTo>
                    <a:pt x="13412" y="8787"/>
                  </a:lnTo>
                  <a:lnTo>
                    <a:pt x="13412" y="462"/>
                  </a:lnTo>
                  <a:lnTo>
                    <a:pt x="5088" y="462"/>
                  </a:lnTo>
                  <a:lnTo>
                    <a:pt x="5088" y="8787"/>
                  </a:lnTo>
                  <a:lnTo>
                    <a:pt x="1389" y="87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39"/>
            <p:cNvSpPr/>
            <p:nvPr/>
          </p:nvSpPr>
          <p:spPr>
            <a:xfrm>
              <a:off x="3800850" y="28239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39"/>
            <p:cNvSpPr/>
            <p:nvPr/>
          </p:nvSpPr>
          <p:spPr>
            <a:xfrm>
              <a:off x="3835525" y="285860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3" name="Google Shape;5853;p39"/>
          <p:cNvGrpSpPr/>
          <p:nvPr/>
        </p:nvGrpSpPr>
        <p:grpSpPr>
          <a:xfrm>
            <a:off x="4306079" y="2686475"/>
            <a:ext cx="531825" cy="531850"/>
            <a:chOff x="1193625" y="2546350"/>
            <a:chExt cx="531825" cy="531850"/>
          </a:xfrm>
        </p:grpSpPr>
        <p:sp>
          <p:nvSpPr>
            <p:cNvPr id="5854" name="Google Shape;5854;p39"/>
            <p:cNvSpPr/>
            <p:nvPr/>
          </p:nvSpPr>
          <p:spPr>
            <a:xfrm>
              <a:off x="1193625" y="2546400"/>
              <a:ext cx="531825" cy="531800"/>
            </a:xfrm>
            <a:custGeom>
              <a:rect b="b" l="l" r="r" t="t"/>
              <a:pathLst>
                <a:path extrusionOk="0" h="2127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10636"/>
                  </a:lnTo>
                  <a:lnTo>
                    <a:pt x="1388" y="10636"/>
                  </a:lnTo>
                  <a:lnTo>
                    <a:pt x="1388" y="12024"/>
                  </a:lnTo>
                  <a:lnTo>
                    <a:pt x="2775" y="12024"/>
                  </a:lnTo>
                  <a:lnTo>
                    <a:pt x="2775" y="19885"/>
                  </a:lnTo>
                  <a:lnTo>
                    <a:pt x="2775" y="20347"/>
                  </a:lnTo>
                  <a:lnTo>
                    <a:pt x="2775" y="21271"/>
                  </a:lnTo>
                  <a:lnTo>
                    <a:pt x="6475" y="21271"/>
                  </a:lnTo>
                  <a:lnTo>
                    <a:pt x="6475" y="20347"/>
                  </a:lnTo>
                  <a:lnTo>
                    <a:pt x="6475" y="19885"/>
                  </a:lnTo>
                  <a:lnTo>
                    <a:pt x="8787" y="19885"/>
                  </a:lnTo>
                  <a:lnTo>
                    <a:pt x="8787" y="18497"/>
                  </a:lnTo>
                  <a:lnTo>
                    <a:pt x="12486" y="18497"/>
                  </a:lnTo>
                  <a:lnTo>
                    <a:pt x="12486" y="19885"/>
                  </a:lnTo>
                  <a:lnTo>
                    <a:pt x="14798" y="19885"/>
                  </a:lnTo>
                  <a:lnTo>
                    <a:pt x="14798" y="21271"/>
                  </a:lnTo>
                  <a:lnTo>
                    <a:pt x="18498" y="21271"/>
                  </a:lnTo>
                  <a:lnTo>
                    <a:pt x="18498" y="20347"/>
                  </a:lnTo>
                  <a:lnTo>
                    <a:pt x="18498" y="19885"/>
                  </a:lnTo>
                  <a:lnTo>
                    <a:pt x="18498" y="12024"/>
                  </a:lnTo>
                  <a:lnTo>
                    <a:pt x="19885" y="12024"/>
                  </a:lnTo>
                  <a:lnTo>
                    <a:pt x="19885" y="10636"/>
                  </a:lnTo>
                  <a:lnTo>
                    <a:pt x="21273" y="10636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39"/>
            <p:cNvSpPr/>
            <p:nvPr/>
          </p:nvSpPr>
          <p:spPr>
            <a:xfrm>
              <a:off x="1193625" y="2546400"/>
              <a:ext cx="531825" cy="242800"/>
            </a:xfrm>
            <a:custGeom>
              <a:rect b="b" l="l" r="r" t="t"/>
              <a:pathLst>
                <a:path extrusionOk="0" h="971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9711"/>
                  </a:lnTo>
                  <a:lnTo>
                    <a:pt x="5550" y="9711"/>
                  </a:lnTo>
                  <a:lnTo>
                    <a:pt x="5550" y="8323"/>
                  </a:lnTo>
                  <a:lnTo>
                    <a:pt x="6937" y="8323"/>
                  </a:lnTo>
                  <a:lnTo>
                    <a:pt x="6937" y="6935"/>
                  </a:lnTo>
                  <a:lnTo>
                    <a:pt x="8325" y="6935"/>
                  </a:lnTo>
                  <a:lnTo>
                    <a:pt x="8325" y="5549"/>
                  </a:lnTo>
                  <a:lnTo>
                    <a:pt x="8325" y="5087"/>
                  </a:lnTo>
                  <a:lnTo>
                    <a:pt x="9711" y="5087"/>
                  </a:lnTo>
                  <a:lnTo>
                    <a:pt x="9711" y="3699"/>
                  </a:lnTo>
                  <a:lnTo>
                    <a:pt x="9711" y="2775"/>
                  </a:lnTo>
                  <a:lnTo>
                    <a:pt x="11561" y="2775"/>
                  </a:lnTo>
                  <a:lnTo>
                    <a:pt x="11561" y="3699"/>
                  </a:lnTo>
                  <a:lnTo>
                    <a:pt x="11561" y="5087"/>
                  </a:lnTo>
                  <a:lnTo>
                    <a:pt x="12949" y="5087"/>
                  </a:lnTo>
                  <a:lnTo>
                    <a:pt x="12949" y="5549"/>
                  </a:lnTo>
                  <a:lnTo>
                    <a:pt x="12949" y="6935"/>
                  </a:lnTo>
                  <a:lnTo>
                    <a:pt x="14336" y="6935"/>
                  </a:lnTo>
                  <a:lnTo>
                    <a:pt x="14336" y="8323"/>
                  </a:lnTo>
                  <a:lnTo>
                    <a:pt x="15724" y="8323"/>
                  </a:lnTo>
                  <a:lnTo>
                    <a:pt x="15724" y="9711"/>
                  </a:lnTo>
                  <a:lnTo>
                    <a:pt x="21273" y="9711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39"/>
            <p:cNvSpPr/>
            <p:nvPr/>
          </p:nvSpPr>
          <p:spPr>
            <a:xfrm>
              <a:off x="1193625" y="2685100"/>
              <a:ext cx="173425" cy="127200"/>
            </a:xfrm>
            <a:custGeom>
              <a:rect b="b" l="l" r="r" t="t"/>
              <a:pathLst>
                <a:path extrusionOk="0" h="5088" w="6937">
                  <a:moveTo>
                    <a:pt x="5550" y="1"/>
                  </a:moveTo>
                  <a:lnTo>
                    <a:pt x="5550" y="1387"/>
                  </a:lnTo>
                  <a:lnTo>
                    <a:pt x="6937" y="1387"/>
                  </a:lnTo>
                  <a:lnTo>
                    <a:pt x="6937" y="1"/>
                  </a:lnTo>
                  <a:close/>
                  <a:moveTo>
                    <a:pt x="0" y="1387"/>
                  </a:moveTo>
                  <a:lnTo>
                    <a:pt x="0" y="2775"/>
                  </a:lnTo>
                  <a:lnTo>
                    <a:pt x="0" y="5088"/>
                  </a:lnTo>
                  <a:lnTo>
                    <a:pt x="1388" y="5088"/>
                  </a:lnTo>
                  <a:lnTo>
                    <a:pt x="1388" y="2775"/>
                  </a:lnTo>
                  <a:lnTo>
                    <a:pt x="5550" y="2775"/>
                  </a:lnTo>
                  <a:lnTo>
                    <a:pt x="5550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39"/>
            <p:cNvSpPr/>
            <p:nvPr/>
          </p:nvSpPr>
          <p:spPr>
            <a:xfrm>
              <a:off x="1228325" y="2812275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39"/>
            <p:cNvSpPr/>
            <p:nvPr/>
          </p:nvSpPr>
          <p:spPr>
            <a:xfrm>
              <a:off x="1401725" y="2581050"/>
              <a:ext cx="34700" cy="57825"/>
            </a:xfrm>
            <a:custGeom>
              <a:rect b="b" l="l" r="r" t="t"/>
              <a:pathLst>
                <a:path extrusionOk="0" h="2313" w="1388">
                  <a:moveTo>
                    <a:pt x="1" y="1"/>
                  </a:moveTo>
                  <a:lnTo>
                    <a:pt x="1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39"/>
            <p:cNvSpPr/>
            <p:nvPr/>
          </p:nvSpPr>
          <p:spPr>
            <a:xfrm>
              <a:off x="1367025" y="2638850"/>
              <a:ext cx="34725" cy="46275"/>
            </a:xfrm>
            <a:custGeom>
              <a:rect b="b" l="l" r="r" t="t"/>
              <a:pathLst>
                <a:path extrusionOk="0" h="1851" w="1389">
                  <a:moveTo>
                    <a:pt x="1" y="1"/>
                  </a:moveTo>
                  <a:lnTo>
                    <a:pt x="1" y="1851"/>
                  </a:lnTo>
                  <a:lnTo>
                    <a:pt x="1389" y="185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39"/>
            <p:cNvSpPr/>
            <p:nvPr/>
          </p:nvSpPr>
          <p:spPr>
            <a:xfrm>
              <a:off x="1482650" y="258105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39"/>
            <p:cNvSpPr/>
            <p:nvPr/>
          </p:nvSpPr>
          <p:spPr>
            <a:xfrm>
              <a:off x="1517350" y="2638850"/>
              <a:ext cx="34675" cy="46275"/>
            </a:xfrm>
            <a:custGeom>
              <a:rect b="b" l="l" r="r" t="t"/>
              <a:pathLst>
                <a:path extrusionOk="0" h="1851" w="1387">
                  <a:moveTo>
                    <a:pt x="0" y="1"/>
                  </a:moveTo>
                  <a:lnTo>
                    <a:pt x="0" y="1851"/>
                  </a:lnTo>
                  <a:lnTo>
                    <a:pt x="1387" y="185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39"/>
            <p:cNvSpPr/>
            <p:nvPr/>
          </p:nvSpPr>
          <p:spPr>
            <a:xfrm>
              <a:off x="1355475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39"/>
            <p:cNvSpPr/>
            <p:nvPr/>
          </p:nvSpPr>
          <p:spPr>
            <a:xfrm>
              <a:off x="12629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1" y="1"/>
                  </a:moveTo>
                  <a:lnTo>
                    <a:pt x="1" y="7862"/>
                  </a:lnTo>
                  <a:lnTo>
                    <a:pt x="1" y="8324"/>
                  </a:lnTo>
                  <a:lnTo>
                    <a:pt x="1" y="9248"/>
                  </a:lnTo>
                  <a:lnTo>
                    <a:pt x="3701" y="9248"/>
                  </a:lnTo>
                  <a:lnTo>
                    <a:pt x="3701" y="7862"/>
                  </a:lnTo>
                  <a:lnTo>
                    <a:pt x="1389" y="7862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39"/>
            <p:cNvSpPr/>
            <p:nvPr/>
          </p:nvSpPr>
          <p:spPr>
            <a:xfrm>
              <a:off x="1656075" y="28122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39"/>
            <p:cNvSpPr/>
            <p:nvPr/>
          </p:nvSpPr>
          <p:spPr>
            <a:xfrm>
              <a:off x="15635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2312" y="1"/>
                  </a:moveTo>
                  <a:lnTo>
                    <a:pt x="2312" y="7862"/>
                  </a:lnTo>
                  <a:lnTo>
                    <a:pt x="0" y="7862"/>
                  </a:lnTo>
                  <a:lnTo>
                    <a:pt x="0" y="9248"/>
                  </a:lnTo>
                  <a:lnTo>
                    <a:pt x="3700" y="9248"/>
                  </a:lnTo>
                  <a:lnTo>
                    <a:pt x="3700" y="8324"/>
                  </a:lnTo>
                  <a:lnTo>
                    <a:pt x="3700" y="7862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39"/>
            <p:cNvSpPr/>
            <p:nvPr/>
          </p:nvSpPr>
          <p:spPr>
            <a:xfrm>
              <a:off x="1552000" y="2685100"/>
              <a:ext cx="173450" cy="127200"/>
            </a:xfrm>
            <a:custGeom>
              <a:rect b="b" l="l" r="r" t="t"/>
              <a:pathLst>
                <a:path extrusionOk="0" h="5088" w="6938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  <a:moveTo>
                    <a:pt x="1389" y="1387"/>
                  </a:moveTo>
                  <a:lnTo>
                    <a:pt x="1389" y="2775"/>
                  </a:lnTo>
                  <a:lnTo>
                    <a:pt x="5550" y="2775"/>
                  </a:lnTo>
                  <a:lnTo>
                    <a:pt x="5550" y="5088"/>
                  </a:lnTo>
                  <a:lnTo>
                    <a:pt x="6938" y="5088"/>
                  </a:lnTo>
                  <a:lnTo>
                    <a:pt x="6938" y="2775"/>
                  </a:lnTo>
                  <a:lnTo>
                    <a:pt x="6938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39"/>
            <p:cNvSpPr/>
            <p:nvPr/>
          </p:nvSpPr>
          <p:spPr>
            <a:xfrm>
              <a:off x="1505750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39"/>
            <p:cNvSpPr/>
            <p:nvPr/>
          </p:nvSpPr>
          <p:spPr>
            <a:xfrm>
              <a:off x="1436400" y="2546350"/>
              <a:ext cx="46275" cy="34725"/>
            </a:xfrm>
            <a:custGeom>
              <a:rect b="b" l="l" r="r" t="t"/>
              <a:pathLst>
                <a:path extrusionOk="0" h="1389" w="1851">
                  <a:moveTo>
                    <a:pt x="0" y="1"/>
                  </a:moveTo>
                  <a:lnTo>
                    <a:pt x="0" y="1389"/>
                  </a:lnTo>
                  <a:lnTo>
                    <a:pt x="1850" y="1389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39"/>
            <p:cNvSpPr/>
            <p:nvPr/>
          </p:nvSpPr>
          <p:spPr>
            <a:xfrm>
              <a:off x="1413300" y="2974150"/>
              <a:ext cx="92475" cy="34675"/>
            </a:xfrm>
            <a:custGeom>
              <a:rect b="b" l="l" r="r" t="t"/>
              <a:pathLst>
                <a:path extrusionOk="0" h="1387" w="3699">
                  <a:moveTo>
                    <a:pt x="0" y="0"/>
                  </a:moveTo>
                  <a:lnTo>
                    <a:pt x="0" y="1387"/>
                  </a:lnTo>
                  <a:lnTo>
                    <a:pt x="3699" y="1387"/>
                  </a:lnTo>
                  <a:lnTo>
                    <a:pt x="36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0" name="Google Shape;5870;p39"/>
          <p:cNvSpPr txBox="1"/>
          <p:nvPr>
            <p:ph idx="4294967295" type="title"/>
          </p:nvPr>
        </p:nvSpPr>
        <p:spPr>
          <a:xfrm>
            <a:off x="3836242" y="1412204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OCTOBER 21</a:t>
            </a:r>
            <a:endParaRPr sz="1300"/>
          </a:p>
        </p:txBody>
      </p:sp>
      <p:cxnSp>
        <p:nvCxnSpPr>
          <p:cNvPr id="5871" name="Google Shape;5871;p39"/>
          <p:cNvCxnSpPr/>
          <p:nvPr/>
        </p:nvCxnSpPr>
        <p:spPr>
          <a:xfrm rot="10800000">
            <a:off x="2886792" y="3059979"/>
            <a:ext cx="0" cy="1028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5872" name="Google Shape;5872;p39"/>
          <p:cNvCxnSpPr/>
          <p:nvPr/>
        </p:nvCxnSpPr>
        <p:spPr>
          <a:xfrm>
            <a:off x="4571992" y="1804000"/>
            <a:ext cx="0" cy="948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5873" name="Google Shape;5873;p39"/>
          <p:cNvCxnSpPr/>
          <p:nvPr/>
        </p:nvCxnSpPr>
        <p:spPr>
          <a:xfrm rot="10800000">
            <a:off x="6385542" y="3059979"/>
            <a:ext cx="0" cy="1028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5874" name="Google Shape;5874;p39"/>
          <p:cNvCxnSpPr/>
          <p:nvPr/>
        </p:nvCxnSpPr>
        <p:spPr>
          <a:xfrm>
            <a:off x="7799842" y="1745188"/>
            <a:ext cx="0" cy="948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5875" name="Google Shape;5875;p39"/>
          <p:cNvSpPr txBox="1"/>
          <p:nvPr>
            <p:ph idx="4294967295" type="title"/>
          </p:nvPr>
        </p:nvSpPr>
        <p:spPr>
          <a:xfrm>
            <a:off x="2068092" y="4088079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OCTOBER 18</a:t>
            </a:r>
            <a:endParaRPr sz="1300"/>
          </a:p>
        </p:txBody>
      </p:sp>
      <p:sp>
        <p:nvSpPr>
          <p:cNvPr id="5876" name="Google Shape;5876;p39"/>
          <p:cNvSpPr txBox="1"/>
          <p:nvPr>
            <p:ph idx="4294967295" type="subTitle"/>
          </p:nvPr>
        </p:nvSpPr>
        <p:spPr>
          <a:xfrm>
            <a:off x="2118675" y="1703200"/>
            <a:ext cx="16374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Character animations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Enemy animations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Animal animations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Story scenes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0" name="Shape 5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1" name="Google Shape;5881;p4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DEVELOPMENT</a:t>
            </a:r>
            <a:endParaRPr/>
          </a:p>
        </p:txBody>
      </p:sp>
      <p:grpSp>
        <p:nvGrpSpPr>
          <p:cNvPr id="5882" name="Google Shape;5882;p40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883" name="Google Shape;5883;p4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4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4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4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7" name="Google Shape;5887;p40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888" name="Google Shape;5888;p4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4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4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4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892" name="Google Shape;5892;p40"/>
          <p:cNvPicPr preferRelativeResize="0"/>
          <p:nvPr/>
        </p:nvPicPr>
        <p:blipFill rotWithShape="1">
          <a:blip r:embed="rId3">
            <a:alphaModFix/>
          </a:blip>
          <a:srcRect b="0" l="9163" r="5831" t="0"/>
          <a:stretch/>
        </p:blipFill>
        <p:spPr>
          <a:xfrm rot="-5400000">
            <a:off x="5892876" y="279099"/>
            <a:ext cx="1792401" cy="2964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3" name="Google Shape;5893;p40"/>
          <p:cNvPicPr preferRelativeResize="0"/>
          <p:nvPr/>
        </p:nvPicPr>
        <p:blipFill rotWithShape="1">
          <a:blip r:embed="rId4">
            <a:alphaModFix/>
          </a:blip>
          <a:srcRect b="9648" l="8824" r="17018" t="13528"/>
          <a:stretch/>
        </p:blipFill>
        <p:spPr>
          <a:xfrm rot="-5400000">
            <a:off x="966587" y="2419189"/>
            <a:ext cx="2227899" cy="307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4" name="Google Shape;589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700" y="945950"/>
            <a:ext cx="4384699" cy="208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5" name="Google Shape;5895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52675" y="2521900"/>
            <a:ext cx="4958047" cy="249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9" name="Shape 5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0" name="Google Shape;5900;p4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VISUALS</a:t>
            </a:r>
            <a:endParaRPr/>
          </a:p>
        </p:txBody>
      </p:sp>
      <p:grpSp>
        <p:nvGrpSpPr>
          <p:cNvPr id="5901" name="Google Shape;5901;p4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902" name="Google Shape;5902;p4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4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4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4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6" name="Google Shape;5906;p4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07" name="Google Shape;5907;p4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4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4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4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911" name="Google Shape;5911;p41"/>
          <p:cNvPicPr preferRelativeResize="0"/>
          <p:nvPr/>
        </p:nvPicPr>
        <p:blipFill rotWithShape="1">
          <a:blip r:embed="rId3">
            <a:alphaModFix/>
          </a:blip>
          <a:srcRect b="17704" l="20413" r="15107" t="7084"/>
          <a:stretch/>
        </p:blipFill>
        <p:spPr>
          <a:xfrm>
            <a:off x="572350" y="217150"/>
            <a:ext cx="923400" cy="137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2" name="Google Shape;5912;p41"/>
          <p:cNvPicPr preferRelativeResize="0"/>
          <p:nvPr/>
        </p:nvPicPr>
        <p:blipFill rotWithShape="1">
          <a:blip r:embed="rId4">
            <a:alphaModFix/>
          </a:blip>
          <a:srcRect b="11083" l="9253" r="19728" t="6203"/>
          <a:stretch/>
        </p:blipFill>
        <p:spPr>
          <a:xfrm>
            <a:off x="7644725" y="217150"/>
            <a:ext cx="923400" cy="137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3" name="Google Shape;5913;p41"/>
          <p:cNvPicPr preferRelativeResize="0"/>
          <p:nvPr/>
        </p:nvPicPr>
        <p:blipFill rotWithShape="1">
          <a:blip r:embed="rId5">
            <a:alphaModFix/>
          </a:blip>
          <a:srcRect b="12616" l="16902" r="20931" t="6614"/>
          <a:stretch/>
        </p:blipFill>
        <p:spPr>
          <a:xfrm>
            <a:off x="7737225" y="3380100"/>
            <a:ext cx="803135" cy="137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4" name="Google Shape;5914;p41"/>
          <p:cNvPicPr preferRelativeResize="0"/>
          <p:nvPr/>
        </p:nvPicPr>
        <p:blipFill rotWithShape="1">
          <a:blip r:embed="rId6">
            <a:alphaModFix/>
          </a:blip>
          <a:srcRect b="9944" l="18384" r="11366" t="9338"/>
          <a:stretch/>
        </p:blipFill>
        <p:spPr>
          <a:xfrm>
            <a:off x="7704863" y="1855679"/>
            <a:ext cx="803125" cy="12566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5" name="Google Shape;5915;p41"/>
          <p:cNvPicPr preferRelativeResize="0"/>
          <p:nvPr/>
        </p:nvPicPr>
        <p:blipFill rotWithShape="1">
          <a:blip r:embed="rId7">
            <a:alphaModFix/>
          </a:blip>
          <a:srcRect b="9734" l="13616" r="13608" t="16801"/>
          <a:stretch/>
        </p:blipFill>
        <p:spPr>
          <a:xfrm>
            <a:off x="397491" y="1755682"/>
            <a:ext cx="1273113" cy="91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6" name="Google Shape;5916;p41"/>
          <p:cNvPicPr preferRelativeResize="0"/>
          <p:nvPr/>
        </p:nvPicPr>
        <p:blipFill rotWithShape="1">
          <a:blip r:embed="rId8">
            <a:alphaModFix/>
          </a:blip>
          <a:srcRect b="17566" l="17340" r="17196" t="0"/>
          <a:stretch/>
        </p:blipFill>
        <p:spPr>
          <a:xfrm>
            <a:off x="528463" y="2841463"/>
            <a:ext cx="1011175" cy="91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7" name="Google Shape;5917;p41"/>
          <p:cNvPicPr preferRelativeResize="0"/>
          <p:nvPr/>
        </p:nvPicPr>
        <p:blipFill rotWithShape="1">
          <a:blip r:embed="rId9">
            <a:alphaModFix/>
          </a:blip>
          <a:srcRect b="0" l="0" r="4888" t="0"/>
          <a:stretch/>
        </p:blipFill>
        <p:spPr>
          <a:xfrm>
            <a:off x="610700" y="3927250"/>
            <a:ext cx="846688" cy="91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8" name="Google Shape;5918;p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814788" y="1233925"/>
            <a:ext cx="5745900" cy="2896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2" name="Shape 5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3" name="Google Shape;5923;p42"/>
          <p:cNvSpPr txBox="1"/>
          <p:nvPr>
            <p:ph type="ctrTitle"/>
          </p:nvPr>
        </p:nvSpPr>
        <p:spPr>
          <a:xfrm>
            <a:off x="457950" y="2175450"/>
            <a:ext cx="822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DEMONSTRATION</a:t>
            </a:r>
            <a:endParaRPr sz="5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7" name="Shape 5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8" name="Google Shape;5928;p4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PLAYTHROUGH</a:t>
            </a:r>
            <a:endParaRPr/>
          </a:p>
        </p:txBody>
      </p:sp>
      <p:sp>
        <p:nvSpPr>
          <p:cNvPr id="5929" name="Google Shape;5929;p43"/>
          <p:cNvSpPr txBox="1"/>
          <p:nvPr>
            <p:ph idx="1" type="body"/>
          </p:nvPr>
        </p:nvSpPr>
        <p:spPr>
          <a:xfrm>
            <a:off x="311700" y="4288575"/>
            <a:ext cx="16839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Movement: WASD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30" name="Google Shape;5930;p43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931" name="Google Shape;5931;p4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4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4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4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5" name="Google Shape;5935;p43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36" name="Google Shape;5936;p4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4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4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4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0" name="Google Shape;5940;p43"/>
          <p:cNvSpPr txBox="1"/>
          <p:nvPr>
            <p:ph idx="1" type="body"/>
          </p:nvPr>
        </p:nvSpPr>
        <p:spPr>
          <a:xfrm>
            <a:off x="2416000" y="4304775"/>
            <a:ext cx="9426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Attack: F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1" name="Google Shape;5941;p43"/>
          <p:cNvSpPr txBox="1"/>
          <p:nvPr>
            <p:ph idx="1" type="body"/>
          </p:nvPr>
        </p:nvSpPr>
        <p:spPr>
          <a:xfrm>
            <a:off x="3779000" y="4288575"/>
            <a:ext cx="30120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Pick up / </a:t>
            </a:r>
            <a:r>
              <a:rPr lang="en"/>
              <a:t>Use item: Left Mouse Click</a:t>
            </a:r>
            <a:endParaRPr/>
          </a:p>
        </p:txBody>
      </p:sp>
      <p:pic>
        <p:nvPicPr>
          <p:cNvPr id="5942" name="Google Shape;5942;p43" title="STRANDED 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0975" y="1103600"/>
            <a:ext cx="5902050" cy="2790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43" name="Google Shape;5943;p43"/>
          <p:cNvSpPr txBox="1"/>
          <p:nvPr>
            <p:ph idx="1" type="body"/>
          </p:nvPr>
        </p:nvSpPr>
        <p:spPr>
          <a:xfrm>
            <a:off x="7211400" y="4259625"/>
            <a:ext cx="1620900" cy="5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Pause Game: Esc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7" name="Shape 5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8" name="Google Shape;5948;p44"/>
          <p:cNvSpPr txBox="1"/>
          <p:nvPr>
            <p:ph type="ctrTitle"/>
          </p:nvPr>
        </p:nvSpPr>
        <p:spPr>
          <a:xfrm>
            <a:off x="457950" y="2175450"/>
            <a:ext cx="822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EVALUATION</a:t>
            </a:r>
            <a:endParaRPr sz="5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2" name="Shape 5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3" name="Google Shape;5953;p4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5954" name="Google Shape;5954;p45"/>
          <p:cNvSpPr txBox="1"/>
          <p:nvPr>
            <p:ph idx="1" type="body"/>
          </p:nvPr>
        </p:nvSpPr>
        <p:spPr>
          <a:xfrm>
            <a:off x="909575" y="1171625"/>
            <a:ext cx="7271100" cy="3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Map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Unity editor version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Character</a:t>
            </a: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 inventory 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Animal death animations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5955" name="Google Shape;5955;p4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956" name="Google Shape;5956;p4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4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4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4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0" name="Google Shape;5960;p4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61" name="Google Shape;5961;p4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4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4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4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965" name="Google Shape;5965;p45"/>
          <p:cNvPicPr preferRelativeResize="0"/>
          <p:nvPr/>
        </p:nvPicPr>
        <p:blipFill rotWithShape="1">
          <a:blip r:embed="rId3">
            <a:alphaModFix/>
          </a:blip>
          <a:srcRect b="6380" l="16761" r="13774" t="14361"/>
          <a:stretch/>
        </p:blipFill>
        <p:spPr>
          <a:xfrm>
            <a:off x="2897500" y="3070225"/>
            <a:ext cx="3295250" cy="189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6" name="Google Shape;596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9875" y="1071175"/>
            <a:ext cx="2541662" cy="178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7" name="Google Shape;5967;p45"/>
          <p:cNvPicPr preferRelativeResize="0"/>
          <p:nvPr/>
        </p:nvPicPr>
        <p:blipFill rotWithShape="1">
          <a:blip r:embed="rId5">
            <a:alphaModFix/>
          </a:blip>
          <a:srcRect b="0" l="21556" r="0" t="0"/>
          <a:stretch/>
        </p:blipFill>
        <p:spPr>
          <a:xfrm>
            <a:off x="455100" y="1071175"/>
            <a:ext cx="2298268" cy="178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6" name="Shape 5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7" name="Google Shape;5607;p2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5608" name="Google Shape;5608;p28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09" name="Google Shape;5609;p2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2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2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2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3" name="Google Shape;5613;p2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14" name="Google Shape;5614;p2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2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2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2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18" name="Google Shape;5618;p28">
            <a:hlinkClick/>
          </p:cNvPr>
          <p:cNvSpPr txBox="1"/>
          <p:nvPr>
            <p:ph idx="4294967295" type="title"/>
          </p:nvPr>
        </p:nvSpPr>
        <p:spPr>
          <a:xfrm>
            <a:off x="1187888" y="1397525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1.</a:t>
            </a:r>
            <a:r>
              <a:rPr lang="en" sz="1800"/>
              <a:t> INTRODUCTION</a:t>
            </a:r>
            <a:endParaRPr sz="1800"/>
          </a:p>
        </p:txBody>
      </p:sp>
      <p:sp>
        <p:nvSpPr>
          <p:cNvPr id="5619" name="Google Shape;5619;p28">
            <a:hlinkClick/>
          </p:cNvPr>
          <p:cNvSpPr txBox="1"/>
          <p:nvPr>
            <p:ph idx="4294967295" type="title"/>
          </p:nvPr>
        </p:nvSpPr>
        <p:spPr>
          <a:xfrm>
            <a:off x="4867313" y="1397525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4. DEMONSTRATION</a:t>
            </a:r>
            <a:endParaRPr sz="1800"/>
          </a:p>
        </p:txBody>
      </p:sp>
      <p:sp>
        <p:nvSpPr>
          <p:cNvPr id="5620" name="Google Shape;5620;p28">
            <a:hlinkClick/>
          </p:cNvPr>
          <p:cNvSpPr txBox="1"/>
          <p:nvPr>
            <p:ph idx="4294967295" type="title"/>
          </p:nvPr>
        </p:nvSpPr>
        <p:spPr>
          <a:xfrm>
            <a:off x="1187888" y="2437260"/>
            <a:ext cx="32850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2. PLANNING / DESIGN</a:t>
            </a:r>
            <a:endParaRPr sz="1800"/>
          </a:p>
        </p:txBody>
      </p:sp>
      <p:sp>
        <p:nvSpPr>
          <p:cNvPr id="5621" name="Google Shape;5621;p28">
            <a:hlinkClick/>
          </p:cNvPr>
          <p:cNvSpPr txBox="1"/>
          <p:nvPr>
            <p:ph idx="4294967295" type="title"/>
          </p:nvPr>
        </p:nvSpPr>
        <p:spPr>
          <a:xfrm>
            <a:off x="4867313" y="3477007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6. QUESTIONS</a:t>
            </a:r>
            <a:endParaRPr sz="1800"/>
          </a:p>
        </p:txBody>
      </p:sp>
      <p:sp>
        <p:nvSpPr>
          <p:cNvPr id="5622" name="Google Shape;5622;p28">
            <a:hlinkClick/>
          </p:cNvPr>
          <p:cNvSpPr txBox="1"/>
          <p:nvPr>
            <p:ph idx="4294967295" type="title"/>
          </p:nvPr>
        </p:nvSpPr>
        <p:spPr>
          <a:xfrm>
            <a:off x="1187888" y="3476996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3. DEVELOPMENT</a:t>
            </a:r>
            <a:endParaRPr sz="1800"/>
          </a:p>
        </p:txBody>
      </p:sp>
      <p:sp>
        <p:nvSpPr>
          <p:cNvPr id="5623" name="Google Shape;5623;p28">
            <a:hlinkClick/>
          </p:cNvPr>
          <p:cNvSpPr txBox="1"/>
          <p:nvPr>
            <p:ph idx="4294967295" type="title"/>
          </p:nvPr>
        </p:nvSpPr>
        <p:spPr>
          <a:xfrm>
            <a:off x="4867313" y="2437266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5. EVALUATION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1" name="Shape 5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2" name="Google Shape;5972;p4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</a:t>
            </a:r>
            <a:endParaRPr/>
          </a:p>
        </p:txBody>
      </p:sp>
      <p:sp>
        <p:nvSpPr>
          <p:cNvPr id="5973" name="Google Shape;5973;p46"/>
          <p:cNvSpPr txBox="1"/>
          <p:nvPr>
            <p:ph idx="1" type="body"/>
          </p:nvPr>
        </p:nvSpPr>
        <p:spPr>
          <a:xfrm>
            <a:off x="909575" y="1171625"/>
            <a:ext cx="7271100" cy="3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Character selector 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Animals death</a:t>
            </a:r>
            <a:endParaRPr b="1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Sheep dropping food</a:t>
            </a:r>
            <a:endParaRPr b="1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Character inventory</a:t>
            </a:r>
            <a:endParaRPr b="1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Background music and Sound effects</a:t>
            </a:r>
            <a:endParaRPr b="1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Volume slider</a:t>
            </a:r>
            <a:endParaRPr b="1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5974" name="Google Shape;5974;p46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975" name="Google Shape;5975;p4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4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4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4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9" name="Google Shape;5979;p46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80" name="Google Shape;5980;p4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4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4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4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7" name="Shape 5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8" name="Google Shape;5988;p4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5989" name="Google Shape;5989;p47"/>
          <p:cNvSpPr txBox="1"/>
          <p:nvPr>
            <p:ph idx="1" type="body"/>
          </p:nvPr>
        </p:nvSpPr>
        <p:spPr>
          <a:xfrm>
            <a:off x="909575" y="1171625"/>
            <a:ext cx="7271100" cy="3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Github Repository: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https://github.com/SabrineC/PR1GameProject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Map Assets: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https://opengameart.org/content/overworld-tiles-0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https://opengameart.org/content/zelda-like-tilesets-and-sprites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Animal Assets: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https://opengameart.org/content/lpc-style-farm-animals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Player/Enemy Designs: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https://sanderfrenken.github.io/Universal-LPC-Spritesheet-Character-Generator/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5990" name="Google Shape;5990;p47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991" name="Google Shape;5991;p4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4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4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4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5" name="Google Shape;5995;p47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96" name="Google Shape;5996;p4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4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4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4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3" name="Shape 6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4" name="Google Shape;6004;p48"/>
          <p:cNvSpPr txBox="1"/>
          <p:nvPr>
            <p:ph type="ctrTitle"/>
          </p:nvPr>
        </p:nvSpPr>
        <p:spPr>
          <a:xfrm>
            <a:off x="457950" y="1828700"/>
            <a:ext cx="822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THANK YOU!</a:t>
            </a:r>
            <a:endParaRPr sz="5000"/>
          </a:p>
        </p:txBody>
      </p:sp>
      <p:sp>
        <p:nvSpPr>
          <p:cNvPr id="6005" name="Google Shape;6005;p48"/>
          <p:cNvSpPr txBox="1"/>
          <p:nvPr>
            <p:ph type="ctrTitle"/>
          </p:nvPr>
        </p:nvSpPr>
        <p:spPr>
          <a:xfrm>
            <a:off x="523650" y="2739625"/>
            <a:ext cx="822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ANY QUESTIONS?</a:t>
            </a:r>
            <a:endParaRPr sz="5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7" name="Shape 5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8" name="Google Shape;5628;p29"/>
          <p:cNvSpPr txBox="1"/>
          <p:nvPr>
            <p:ph type="ctrTitle"/>
          </p:nvPr>
        </p:nvSpPr>
        <p:spPr>
          <a:xfrm>
            <a:off x="1525025" y="2175450"/>
            <a:ext cx="61584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INTRODUCTION</a:t>
            </a:r>
            <a:endParaRPr sz="5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2" name="Shape 5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3" name="Google Shape;5633;p3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STORYLINE</a:t>
            </a:r>
            <a:endParaRPr/>
          </a:p>
        </p:txBody>
      </p:sp>
      <p:grpSp>
        <p:nvGrpSpPr>
          <p:cNvPr id="5634" name="Google Shape;5634;p30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35" name="Google Shape;5635;p3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3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3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3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9" name="Google Shape;5639;p30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40" name="Google Shape;5640;p3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3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3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3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644" name="Google Shape;564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3375" y="1027350"/>
            <a:ext cx="5597251" cy="373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8" name="Shape 5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9" name="Google Shape;5649;p3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DETAILS</a:t>
            </a:r>
            <a:endParaRPr/>
          </a:p>
        </p:txBody>
      </p:sp>
      <p:sp>
        <p:nvSpPr>
          <p:cNvPr id="5650" name="Google Shape;5650;p31"/>
          <p:cNvSpPr txBox="1"/>
          <p:nvPr>
            <p:ph idx="1" type="body"/>
          </p:nvPr>
        </p:nvSpPr>
        <p:spPr>
          <a:xfrm>
            <a:off x="945700" y="1171625"/>
            <a:ext cx="3776400" cy="35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Name: </a:t>
            </a: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STRANDED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Genre:</a:t>
            </a: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 Survival, Single-player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Theme: </a:t>
            </a: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Island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Projection:</a:t>
            </a: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 Top-down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Framework: </a:t>
            </a: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Unity 2D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Programming Language: </a:t>
            </a: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C#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Code IDE: </a:t>
            </a: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Visual Studio Code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Controls:</a:t>
            </a: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 Mouse &amp; Keyboard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5651" name="Google Shape;5651;p3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52" name="Google Shape;5652;p3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3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3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3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6" name="Google Shape;5656;p3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57" name="Google Shape;5657;p3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3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3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3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661" name="Google Shape;56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7103" y="1520350"/>
            <a:ext cx="2554000" cy="1436625"/>
          </a:xfrm>
          <a:prstGeom prst="rect">
            <a:avLst/>
          </a:prstGeom>
          <a:noFill/>
          <a:ln>
            <a:noFill/>
          </a:ln>
        </p:spPr>
      </p:pic>
      <p:sp>
        <p:nvSpPr>
          <p:cNvPr id="5662" name="Google Shape;5662;p31"/>
          <p:cNvSpPr txBox="1"/>
          <p:nvPr>
            <p:ph idx="1" type="body"/>
          </p:nvPr>
        </p:nvSpPr>
        <p:spPr>
          <a:xfrm>
            <a:off x="5055900" y="1171625"/>
            <a:ext cx="37764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dvent Pro"/>
                <a:ea typeface="Advent Pro"/>
                <a:cs typeface="Advent Pro"/>
                <a:sym typeface="Advent Pro"/>
              </a:rPr>
              <a:t>Inspiration</a:t>
            </a:r>
            <a:endParaRPr b="1"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663" name="Google Shape;566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7100" y="3032750"/>
            <a:ext cx="2553999" cy="1914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7" name="Shape 5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8" name="Google Shape;5668;p3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5669" name="Google Shape;5669;p32"/>
          <p:cNvSpPr txBox="1"/>
          <p:nvPr>
            <p:ph idx="1" type="body"/>
          </p:nvPr>
        </p:nvSpPr>
        <p:spPr>
          <a:xfrm>
            <a:off x="458013" y="1074425"/>
            <a:ext cx="4102800" cy="18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Character Attribute: </a:t>
            </a:r>
            <a:r>
              <a:rPr b="1" lang="en" sz="18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Health</a:t>
            </a:r>
            <a:endParaRPr b="1" sz="18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Character movement in four directions - player input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Attack enemies and animals when in close range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Take damage from enemies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When character health is zero - character dies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Pick up and store food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Health increase from eating food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5670" name="Google Shape;5670;p32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71" name="Google Shape;5671;p3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3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3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3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5" name="Google Shape;5675;p32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76" name="Google Shape;5676;p3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3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3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3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80" name="Google Shape;5680;p32"/>
          <p:cNvSpPr txBox="1"/>
          <p:nvPr>
            <p:ph idx="1" type="body"/>
          </p:nvPr>
        </p:nvSpPr>
        <p:spPr>
          <a:xfrm>
            <a:off x="5022988" y="1071375"/>
            <a:ext cx="3663000" cy="16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Opposition: </a:t>
            </a:r>
            <a:r>
              <a:rPr b="1" lang="en" sz="18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Tribe people</a:t>
            </a:r>
            <a:endParaRPr b="1" sz="18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Enemy movement in four directions - follow character when in range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Attack character when in close range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Take damage from character when attacked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When enemy health is zero - enemy dies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5681" name="Google Shape;5681;p32"/>
          <p:cNvSpPr txBox="1"/>
          <p:nvPr>
            <p:ph idx="1" type="body"/>
          </p:nvPr>
        </p:nvSpPr>
        <p:spPr>
          <a:xfrm>
            <a:off x="458038" y="3050375"/>
            <a:ext cx="4102800" cy="16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Storage: </a:t>
            </a:r>
            <a:r>
              <a:rPr b="1" lang="en" sz="18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Food from animals</a:t>
            </a:r>
            <a:endParaRPr b="1" sz="18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Animals movement in four directions - change direction every so often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Take damage from character when attacked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When animal health is zero - animal dies and drops food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Food increases character health when eaten</a:t>
            </a:r>
            <a:endParaRPr b="1" sz="14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682" name="Google Shape;5682;p32"/>
          <p:cNvSpPr txBox="1"/>
          <p:nvPr>
            <p:ph idx="1" type="body"/>
          </p:nvPr>
        </p:nvSpPr>
        <p:spPr>
          <a:xfrm>
            <a:off x="5022963" y="3047225"/>
            <a:ext cx="3663000" cy="16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Goal: </a:t>
            </a:r>
            <a:r>
              <a:rPr b="1" lang="en" sz="18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Survive and Escape</a:t>
            </a:r>
            <a:endParaRPr b="1" sz="18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Character has to try and not die from enemies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Character has to kill the boss (tribe leader) 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Character has to get on to the boat to escape the island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6" name="Shape 5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7" name="Google Shape;5687;p33"/>
          <p:cNvSpPr txBox="1"/>
          <p:nvPr>
            <p:ph type="ctrTitle"/>
          </p:nvPr>
        </p:nvSpPr>
        <p:spPr>
          <a:xfrm>
            <a:off x="457950" y="2175450"/>
            <a:ext cx="822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PLANNING / DESIGN</a:t>
            </a:r>
            <a:endParaRPr sz="5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1" name="Shape 5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2" name="Google Shape;5692;p3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</a:t>
            </a:r>
            <a:endParaRPr/>
          </a:p>
        </p:txBody>
      </p:sp>
      <p:grpSp>
        <p:nvGrpSpPr>
          <p:cNvPr id="5693" name="Google Shape;5693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94" name="Google Shape;5694;p34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34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34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34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8" name="Google Shape;5698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99" name="Google Shape;5699;p34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34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34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34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703" name="Google Shape;570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000" y="163800"/>
            <a:ext cx="905000" cy="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4" name="Google Shape;570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6978" y="242061"/>
            <a:ext cx="673843" cy="673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5" name="Google Shape;570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80451" y="865325"/>
            <a:ext cx="5983100" cy="406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9" name="Shape 5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0" name="Google Shape;5710;p3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SCENE SEQUENCE</a:t>
            </a:r>
            <a:endParaRPr/>
          </a:p>
        </p:txBody>
      </p:sp>
      <p:grpSp>
        <p:nvGrpSpPr>
          <p:cNvPr id="5711" name="Google Shape;5711;p3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12" name="Google Shape;5712;p3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3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3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3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6" name="Google Shape;5716;p3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17" name="Google Shape;5717;p3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3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3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3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721" name="Google Shape;572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4925" y="865325"/>
            <a:ext cx="6154149" cy="348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